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4.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5.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6.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80" r:id="rId4"/>
    <p:sldMasterId id="2147483792" r:id="rId5"/>
    <p:sldMasterId id="2147483804" r:id="rId6"/>
    <p:sldMasterId id="2147483809" r:id="rId7"/>
    <p:sldMasterId id="2147483955" r:id="rId8"/>
    <p:sldMasterId id="2147483960" r:id="rId9"/>
    <p:sldMasterId id="2147483965" r:id="rId10"/>
  </p:sldMasterIdLst>
  <p:notesMasterIdLst>
    <p:notesMasterId r:id="rId27"/>
  </p:notesMasterIdLst>
  <p:handoutMasterIdLst>
    <p:handoutMasterId r:id="rId28"/>
  </p:handoutMasterIdLst>
  <p:sldIdLst>
    <p:sldId id="271" r:id="rId11"/>
    <p:sldId id="310" r:id="rId12"/>
    <p:sldId id="311" r:id="rId13"/>
    <p:sldId id="272" r:id="rId14"/>
    <p:sldId id="308" r:id="rId15"/>
    <p:sldId id="316" r:id="rId16"/>
    <p:sldId id="312" r:id="rId17"/>
    <p:sldId id="304" r:id="rId18"/>
    <p:sldId id="303" r:id="rId19"/>
    <p:sldId id="294" r:id="rId20"/>
    <p:sldId id="317" r:id="rId21"/>
    <p:sldId id="314" r:id="rId22"/>
    <p:sldId id="315" r:id="rId23"/>
    <p:sldId id="318" r:id="rId24"/>
    <p:sldId id="296" r:id="rId25"/>
    <p:sldId id="302" r:id="rId2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FBA"/>
    <a:srgbClr val="003399"/>
    <a:srgbClr val="085AFB"/>
    <a:srgbClr val="95C9FD"/>
    <a:srgbClr val="F8EF92"/>
    <a:srgbClr val="FCF9D4"/>
    <a:srgbClr val="FDFBE3"/>
    <a:srgbClr val="4D4D4D"/>
    <a:srgbClr val="E7E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E2616D-90C9-4004-BE87-B2ADB8758534}" v="374" dt="2020-07-27T20:55:22.796"/>
    <p1510:client id="{B358EC5F-82BC-D994-497E-E8223A7C8FE5}" v="510" dt="2020-07-28T13:40:46.736"/>
    <p1510:client id="{B5753E70-9938-4E18-120A-33E518E52BDB}" v="66" dt="2020-07-28T17:52:06.536"/>
    <p1510:client id="{EB0CC4D8-295A-4B96-997A-C544762487F2}" v="1869" dt="2020-07-28T19:48:41.3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67" autoAdjust="0"/>
    <p:restoredTop sz="92967" autoAdjust="0"/>
  </p:normalViewPr>
  <p:slideViewPr>
    <p:cSldViewPr>
      <p:cViewPr>
        <p:scale>
          <a:sx n="93" d="100"/>
          <a:sy n="93" d="100"/>
        </p:scale>
        <p:origin x="1008" y="78"/>
      </p:cViewPr>
      <p:guideLst>
        <p:guide orient="horz" pos="2160"/>
        <p:guide pos="2880"/>
      </p:guideLst>
    </p:cSldViewPr>
  </p:slideViewPr>
  <p:outlineViewPr>
    <p:cViewPr>
      <p:scale>
        <a:sx n="33" d="100"/>
        <a:sy n="33" d="100"/>
      </p:scale>
      <p:origin x="0" y="9336"/>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 Type="http://schemas.openxmlformats.org/officeDocument/2006/relationships/customXml" Target="../customXml/item3.xml"/><Relationship Id="rId21" Type="http://schemas.openxmlformats.org/officeDocument/2006/relationships/slide" Target="slides/slide11.xml"/><Relationship Id="rId34" Type="http://schemas.microsoft.com/office/2016/11/relationships/changesInfo" Target="changesInfos/changesInfo1.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handoutMaster" Target="handoutMasters/handoutMaster1.xml"/><Relationship Id="rId10" Type="http://schemas.openxmlformats.org/officeDocument/2006/relationships/slideMaster" Target="slideMasters/slideMaster7.xml"/><Relationship Id="rId19" Type="http://schemas.openxmlformats.org/officeDocument/2006/relationships/slide" Target="slides/slide9.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Master" Target="slideMasters/slideMaster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nd, Jessica" userId="S::jessica.brand@bpu.nj.gov::2e3f5620-860f-4a3b-ae90-3efc6da070fc" providerId="AD" clId="Web-{F12D22C1-957C-4AF1-AEED-6AF12C2A6FE3}"/>
    <pc:docChg chg="modSld">
      <pc:chgData name="Brand, Jessica" userId="S::jessica.brand@bpu.nj.gov::2e3f5620-860f-4a3b-ae90-3efc6da070fc" providerId="AD" clId="Web-{F12D22C1-957C-4AF1-AEED-6AF12C2A6FE3}" dt="2019-10-24T19:41:01.267" v="12" actId="20577"/>
      <pc:docMkLst>
        <pc:docMk/>
      </pc:docMkLst>
      <pc:sldChg chg="modSp">
        <pc:chgData name="Brand, Jessica" userId="S::jessica.brand@bpu.nj.gov::2e3f5620-860f-4a3b-ae90-3efc6da070fc" providerId="AD" clId="Web-{F12D22C1-957C-4AF1-AEED-6AF12C2A6FE3}" dt="2019-10-24T19:41:01.267" v="12" actId="20577"/>
        <pc:sldMkLst>
          <pc:docMk/>
          <pc:sldMk cId="1727481359" sldId="272"/>
        </pc:sldMkLst>
        <pc:spChg chg="mod">
          <ac:chgData name="Brand, Jessica" userId="S::jessica.brand@bpu.nj.gov::2e3f5620-860f-4a3b-ae90-3efc6da070fc" providerId="AD" clId="Web-{F12D22C1-957C-4AF1-AEED-6AF12C2A6FE3}" dt="2019-10-24T19:41:01.267" v="12" actId="20577"/>
          <ac:spMkLst>
            <pc:docMk/>
            <pc:sldMk cId="1727481359" sldId="272"/>
            <ac:spMk id="3" creationId="{00000000-0000-0000-0000-000000000000}"/>
          </ac:spMkLst>
        </pc:spChg>
      </pc:sldChg>
    </pc:docChg>
  </pc:docChgLst>
  <pc:docChgLst>
    <pc:chgData name="Goldstein, Benjamin" userId="S::benjamin.goldstein@bpu.nj.gov::c64b6f43-cafb-46bc-ad1b-69ab80c5c338" providerId="AD" clId="Web-{A6FB5DD1-66ED-477A-B145-17698AE737A4}"/>
    <pc:docChg chg="modSld">
      <pc:chgData name="Goldstein, Benjamin" userId="S::benjamin.goldstein@bpu.nj.gov::c64b6f43-cafb-46bc-ad1b-69ab80c5c338" providerId="AD" clId="Web-{A6FB5DD1-66ED-477A-B145-17698AE737A4}" dt="2019-10-29T16:49:52.078" v="162" actId="20577"/>
      <pc:docMkLst>
        <pc:docMk/>
      </pc:docMkLst>
      <pc:sldChg chg="modSp">
        <pc:chgData name="Goldstein, Benjamin" userId="S::benjamin.goldstein@bpu.nj.gov::c64b6f43-cafb-46bc-ad1b-69ab80c5c338" providerId="AD" clId="Web-{A6FB5DD1-66ED-477A-B145-17698AE737A4}" dt="2019-10-29T16:36:25.210" v="18" actId="20577"/>
        <pc:sldMkLst>
          <pc:docMk/>
          <pc:sldMk cId="2299587461" sldId="304"/>
        </pc:sldMkLst>
        <pc:spChg chg="mod">
          <ac:chgData name="Goldstein, Benjamin" userId="S::benjamin.goldstein@bpu.nj.gov::c64b6f43-cafb-46bc-ad1b-69ab80c5c338" providerId="AD" clId="Web-{A6FB5DD1-66ED-477A-B145-17698AE737A4}" dt="2019-10-29T16:36:25.210" v="18" actId="20577"/>
          <ac:spMkLst>
            <pc:docMk/>
            <pc:sldMk cId="2299587461" sldId="304"/>
            <ac:spMk id="3" creationId="{C33EB967-84A3-483B-A9FF-8C7BAD275B08}"/>
          </ac:spMkLst>
        </pc:spChg>
      </pc:sldChg>
      <pc:sldChg chg="modSp">
        <pc:chgData name="Goldstein, Benjamin" userId="S::benjamin.goldstein@bpu.nj.gov::c64b6f43-cafb-46bc-ad1b-69ab80c5c338" providerId="AD" clId="Web-{A6FB5DD1-66ED-477A-B145-17698AE737A4}" dt="2019-10-29T16:34:39.365" v="15" actId="20577"/>
        <pc:sldMkLst>
          <pc:docMk/>
          <pc:sldMk cId="3251782929" sldId="311"/>
        </pc:sldMkLst>
        <pc:spChg chg="mod">
          <ac:chgData name="Goldstein, Benjamin" userId="S::benjamin.goldstein@bpu.nj.gov::c64b6f43-cafb-46bc-ad1b-69ab80c5c338" providerId="AD" clId="Web-{A6FB5DD1-66ED-477A-B145-17698AE737A4}" dt="2019-10-29T16:34:39.365" v="15" actId="20577"/>
          <ac:spMkLst>
            <pc:docMk/>
            <pc:sldMk cId="3251782929" sldId="311"/>
            <ac:spMk id="6147" creationId="{00000000-0000-0000-0000-000000000000}"/>
          </ac:spMkLst>
        </pc:spChg>
      </pc:sldChg>
      <pc:sldChg chg="modSp">
        <pc:chgData name="Goldstein, Benjamin" userId="S::benjamin.goldstein@bpu.nj.gov::c64b6f43-cafb-46bc-ad1b-69ab80c5c338" providerId="AD" clId="Web-{A6FB5DD1-66ED-477A-B145-17698AE737A4}" dt="2019-10-29T16:38:42.008" v="24" actId="1076"/>
        <pc:sldMkLst>
          <pc:docMk/>
          <pc:sldMk cId="1874312717" sldId="314"/>
        </pc:sldMkLst>
        <pc:spChg chg="mod">
          <ac:chgData name="Goldstein, Benjamin" userId="S::benjamin.goldstein@bpu.nj.gov::c64b6f43-cafb-46bc-ad1b-69ab80c5c338" providerId="AD" clId="Web-{A6FB5DD1-66ED-477A-B145-17698AE737A4}" dt="2019-10-29T16:38:42.008" v="24" actId="1076"/>
          <ac:spMkLst>
            <pc:docMk/>
            <pc:sldMk cId="1874312717" sldId="314"/>
            <ac:spMk id="8" creationId="{00000000-0000-0000-0000-000000000000}"/>
          </ac:spMkLst>
        </pc:spChg>
        <pc:graphicFrameChg chg="mod modGraphic">
          <ac:chgData name="Goldstein, Benjamin" userId="S::benjamin.goldstein@bpu.nj.gov::c64b6f43-cafb-46bc-ad1b-69ab80c5c338" providerId="AD" clId="Web-{A6FB5DD1-66ED-477A-B145-17698AE737A4}" dt="2019-10-29T16:37:58.680" v="20"/>
          <ac:graphicFrameMkLst>
            <pc:docMk/>
            <pc:sldMk cId="1874312717" sldId="314"/>
            <ac:graphicFrameMk id="13" creationId="{00000000-0000-0000-0000-000000000000}"/>
          </ac:graphicFrameMkLst>
        </pc:graphicFrameChg>
      </pc:sldChg>
      <pc:sldChg chg="modSp">
        <pc:chgData name="Goldstein, Benjamin" userId="S::benjamin.goldstein@bpu.nj.gov::c64b6f43-cafb-46bc-ad1b-69ab80c5c338" providerId="AD" clId="Web-{A6FB5DD1-66ED-477A-B145-17698AE737A4}" dt="2019-10-29T16:49:52.047" v="161" actId="20577"/>
        <pc:sldMkLst>
          <pc:docMk/>
          <pc:sldMk cId="2081207690" sldId="320"/>
        </pc:sldMkLst>
        <pc:spChg chg="mod">
          <ac:chgData name="Goldstein, Benjamin" userId="S::benjamin.goldstein@bpu.nj.gov::c64b6f43-cafb-46bc-ad1b-69ab80c5c338" providerId="AD" clId="Web-{A6FB5DD1-66ED-477A-B145-17698AE737A4}" dt="2019-10-29T16:49:52.047" v="161" actId="20577"/>
          <ac:spMkLst>
            <pc:docMk/>
            <pc:sldMk cId="2081207690" sldId="320"/>
            <ac:spMk id="4" creationId="{00000000-0000-0000-0000-000000000000}"/>
          </ac:spMkLst>
        </pc:spChg>
      </pc:sldChg>
      <pc:sldChg chg="modSp">
        <pc:chgData name="Goldstein, Benjamin" userId="S::benjamin.goldstein@bpu.nj.gov::c64b6f43-cafb-46bc-ad1b-69ab80c5c338" providerId="AD" clId="Web-{A6FB5DD1-66ED-477A-B145-17698AE737A4}" dt="2019-10-29T16:30:41.253" v="0" actId="1076"/>
        <pc:sldMkLst>
          <pc:docMk/>
          <pc:sldMk cId="706319178" sldId="338"/>
        </pc:sldMkLst>
        <pc:spChg chg="mod">
          <ac:chgData name="Goldstein, Benjamin" userId="S::benjamin.goldstein@bpu.nj.gov::c64b6f43-cafb-46bc-ad1b-69ab80c5c338" providerId="AD" clId="Web-{A6FB5DD1-66ED-477A-B145-17698AE737A4}" dt="2019-10-29T16:30:41.253" v="0" actId="1076"/>
          <ac:spMkLst>
            <pc:docMk/>
            <pc:sldMk cId="706319178" sldId="338"/>
            <ac:spMk id="2" creationId="{00000000-0000-0000-0000-000000000000}"/>
          </ac:spMkLst>
        </pc:spChg>
      </pc:sldChg>
      <pc:sldChg chg="modSp">
        <pc:chgData name="Goldstein, Benjamin" userId="S::benjamin.goldstein@bpu.nj.gov::c64b6f43-cafb-46bc-ad1b-69ab80c5c338" providerId="AD" clId="Web-{A6FB5DD1-66ED-477A-B145-17698AE737A4}" dt="2019-10-29T16:47:05.451" v="123" actId="1076"/>
        <pc:sldMkLst>
          <pc:docMk/>
          <pc:sldMk cId="141618634" sldId="340"/>
        </pc:sldMkLst>
        <pc:spChg chg="mod">
          <ac:chgData name="Goldstein, Benjamin" userId="S::benjamin.goldstein@bpu.nj.gov::c64b6f43-cafb-46bc-ad1b-69ab80c5c338" providerId="AD" clId="Web-{A6FB5DD1-66ED-477A-B145-17698AE737A4}" dt="2019-10-29T16:47:05.451" v="123" actId="1076"/>
          <ac:spMkLst>
            <pc:docMk/>
            <pc:sldMk cId="141618634" sldId="340"/>
            <ac:spMk id="2" creationId="{2411DA72-F207-4962-ACFA-4AE24EB7C716}"/>
          </ac:spMkLst>
        </pc:spChg>
      </pc:sldChg>
      <pc:sldChg chg="modSp">
        <pc:chgData name="Goldstein, Benjamin" userId="S::benjamin.goldstein@bpu.nj.gov::c64b6f43-cafb-46bc-ad1b-69ab80c5c338" providerId="AD" clId="Web-{A6FB5DD1-66ED-477A-B145-17698AE737A4}" dt="2019-10-29T16:48:32.016" v="143" actId="1076"/>
        <pc:sldMkLst>
          <pc:docMk/>
          <pc:sldMk cId="1209632238" sldId="342"/>
        </pc:sldMkLst>
        <pc:spChg chg="mod">
          <ac:chgData name="Goldstein, Benjamin" userId="S::benjamin.goldstein@bpu.nj.gov::c64b6f43-cafb-46bc-ad1b-69ab80c5c338" providerId="AD" clId="Web-{A6FB5DD1-66ED-477A-B145-17698AE737A4}" dt="2019-10-29T16:48:32.016" v="143" actId="1076"/>
          <ac:spMkLst>
            <pc:docMk/>
            <pc:sldMk cId="1209632238" sldId="342"/>
            <ac:spMk id="2" creationId="{CA27B1EF-F1AA-4E74-90D9-CC1C3685002B}"/>
          </ac:spMkLst>
        </pc:spChg>
        <pc:graphicFrameChg chg="mod">
          <ac:chgData name="Goldstein, Benjamin" userId="S::benjamin.goldstein@bpu.nj.gov::c64b6f43-cafb-46bc-ad1b-69ab80c5c338" providerId="AD" clId="Web-{A6FB5DD1-66ED-477A-B145-17698AE737A4}" dt="2019-10-29T16:48:28.593" v="142" actId="1076"/>
          <ac:graphicFrameMkLst>
            <pc:docMk/>
            <pc:sldMk cId="1209632238" sldId="342"/>
            <ac:graphicFrameMk id="12" creationId="{3DA77269-2A87-40FD-A35B-ABFF60E582AE}"/>
          </ac:graphicFrameMkLst>
        </pc:graphicFrameChg>
      </pc:sldChg>
      <pc:sldChg chg="modSp">
        <pc:chgData name="Goldstein, Benjamin" userId="S::benjamin.goldstein@bpu.nj.gov::c64b6f43-cafb-46bc-ad1b-69ab80c5c338" providerId="AD" clId="Web-{A6FB5DD1-66ED-477A-B145-17698AE737A4}" dt="2019-10-29T16:48:42.796" v="144" actId="20577"/>
        <pc:sldMkLst>
          <pc:docMk/>
          <pc:sldMk cId="1078488467" sldId="345"/>
        </pc:sldMkLst>
        <pc:spChg chg="mod">
          <ac:chgData name="Goldstein, Benjamin" userId="S::benjamin.goldstein@bpu.nj.gov::c64b6f43-cafb-46bc-ad1b-69ab80c5c338" providerId="AD" clId="Web-{A6FB5DD1-66ED-477A-B145-17698AE737A4}" dt="2019-10-29T16:48:42.796" v="144" actId="20577"/>
          <ac:spMkLst>
            <pc:docMk/>
            <pc:sldMk cId="1078488467" sldId="345"/>
            <ac:spMk id="3" creationId="{CCA0154B-225D-4FF0-B810-D957054D42E1}"/>
          </ac:spMkLst>
        </pc:spChg>
      </pc:sldChg>
      <pc:sldChg chg="modSp">
        <pc:chgData name="Goldstein, Benjamin" userId="S::benjamin.goldstein@bpu.nj.gov::c64b6f43-cafb-46bc-ad1b-69ab80c5c338" providerId="AD" clId="Web-{A6FB5DD1-66ED-477A-B145-17698AE737A4}" dt="2019-10-29T16:48:55.140" v="147" actId="20577"/>
        <pc:sldMkLst>
          <pc:docMk/>
          <pc:sldMk cId="339283929" sldId="347"/>
        </pc:sldMkLst>
        <pc:spChg chg="mod">
          <ac:chgData name="Goldstein, Benjamin" userId="S::benjamin.goldstein@bpu.nj.gov::c64b6f43-cafb-46bc-ad1b-69ab80c5c338" providerId="AD" clId="Web-{A6FB5DD1-66ED-477A-B145-17698AE737A4}" dt="2019-10-29T16:48:55.140" v="147" actId="20577"/>
          <ac:spMkLst>
            <pc:docMk/>
            <pc:sldMk cId="339283929" sldId="347"/>
            <ac:spMk id="3" creationId="{CCA0154B-225D-4FF0-B810-D957054D42E1}"/>
          </ac:spMkLst>
        </pc:spChg>
      </pc:sldChg>
      <pc:sldChg chg="modSp">
        <pc:chgData name="Goldstein, Benjamin" userId="S::benjamin.goldstein@bpu.nj.gov::c64b6f43-cafb-46bc-ad1b-69ab80c5c338" providerId="AD" clId="Web-{A6FB5DD1-66ED-477A-B145-17698AE737A4}" dt="2019-10-29T16:49:04.374" v="150" actId="20577"/>
        <pc:sldMkLst>
          <pc:docMk/>
          <pc:sldMk cId="2089588478" sldId="348"/>
        </pc:sldMkLst>
        <pc:spChg chg="mod">
          <ac:chgData name="Goldstein, Benjamin" userId="S::benjamin.goldstein@bpu.nj.gov::c64b6f43-cafb-46bc-ad1b-69ab80c5c338" providerId="AD" clId="Web-{A6FB5DD1-66ED-477A-B145-17698AE737A4}" dt="2019-10-29T16:49:04.374" v="150" actId="20577"/>
          <ac:spMkLst>
            <pc:docMk/>
            <pc:sldMk cId="2089588478" sldId="348"/>
            <ac:spMk id="3" creationId="{CCA0154B-225D-4FF0-B810-D957054D42E1}"/>
          </ac:spMkLst>
        </pc:spChg>
      </pc:sldChg>
      <pc:sldChg chg="modSp">
        <pc:chgData name="Goldstein, Benjamin" userId="S::benjamin.goldstein@bpu.nj.gov::c64b6f43-cafb-46bc-ad1b-69ab80c5c338" providerId="AD" clId="Web-{A6FB5DD1-66ED-477A-B145-17698AE737A4}" dt="2019-10-29T16:39:33.243" v="122" actId="14100"/>
        <pc:sldMkLst>
          <pc:docMk/>
          <pc:sldMk cId="867907569" sldId="354"/>
        </pc:sldMkLst>
        <pc:spChg chg="mod">
          <ac:chgData name="Goldstein, Benjamin" userId="S::benjamin.goldstein@bpu.nj.gov::c64b6f43-cafb-46bc-ad1b-69ab80c5c338" providerId="AD" clId="Web-{A6FB5DD1-66ED-477A-B145-17698AE737A4}" dt="2019-10-29T16:39:33.103" v="113" actId="14100"/>
          <ac:spMkLst>
            <pc:docMk/>
            <pc:sldMk cId="867907569" sldId="354"/>
            <ac:spMk id="15" creationId="{3E51FFA5-696B-4248-8637-AC57354180AF}"/>
          </ac:spMkLst>
        </pc:spChg>
        <pc:spChg chg="mod">
          <ac:chgData name="Goldstein, Benjamin" userId="S::benjamin.goldstein@bpu.nj.gov::c64b6f43-cafb-46bc-ad1b-69ab80c5c338" providerId="AD" clId="Web-{A6FB5DD1-66ED-477A-B145-17698AE737A4}" dt="2019-10-29T16:39:33.087" v="112" actId="14100"/>
          <ac:spMkLst>
            <pc:docMk/>
            <pc:sldMk cId="867907569" sldId="354"/>
            <ac:spMk id="16" creationId="{3C20A9B3-EB93-4BBB-83D7-E00028AACC14}"/>
          </ac:spMkLst>
        </pc:spChg>
        <pc:spChg chg="mod">
          <ac:chgData name="Goldstein, Benjamin" userId="S::benjamin.goldstein@bpu.nj.gov::c64b6f43-cafb-46bc-ad1b-69ab80c5c338" providerId="AD" clId="Web-{A6FB5DD1-66ED-477A-B145-17698AE737A4}" dt="2019-10-29T16:39:33.056" v="111" actId="14100"/>
          <ac:spMkLst>
            <pc:docMk/>
            <pc:sldMk cId="867907569" sldId="354"/>
            <ac:spMk id="18" creationId="{B8DD223A-1F0B-42A9-94E1-F8AA2E2B617E}"/>
          </ac:spMkLst>
        </pc:spChg>
        <pc:spChg chg="mod">
          <ac:chgData name="Goldstein, Benjamin" userId="S::benjamin.goldstein@bpu.nj.gov::c64b6f43-cafb-46bc-ad1b-69ab80c5c338" providerId="AD" clId="Web-{A6FB5DD1-66ED-477A-B145-17698AE737A4}" dt="2019-10-29T16:39:33.040" v="110" actId="14100"/>
          <ac:spMkLst>
            <pc:docMk/>
            <pc:sldMk cId="867907569" sldId="354"/>
            <ac:spMk id="19" creationId="{A40BEEC1-07A3-47C2-AB7C-10CD9B7CD533}"/>
          </ac:spMkLst>
        </pc:spChg>
        <pc:spChg chg="mod">
          <ac:chgData name="Goldstein, Benjamin" userId="S::benjamin.goldstein@bpu.nj.gov::c64b6f43-cafb-46bc-ad1b-69ab80c5c338" providerId="AD" clId="Web-{A6FB5DD1-66ED-477A-B145-17698AE737A4}" dt="2019-10-29T16:39:33.009" v="109" actId="14100"/>
          <ac:spMkLst>
            <pc:docMk/>
            <pc:sldMk cId="867907569" sldId="354"/>
            <ac:spMk id="20" creationId="{97F7BBE8-B143-4427-992E-0157AE181D6E}"/>
          </ac:spMkLst>
        </pc:spChg>
        <pc:spChg chg="mod">
          <ac:chgData name="Goldstein, Benjamin" userId="S::benjamin.goldstein@bpu.nj.gov::c64b6f43-cafb-46bc-ad1b-69ab80c5c338" providerId="AD" clId="Web-{A6FB5DD1-66ED-477A-B145-17698AE737A4}" dt="2019-10-29T16:39:32.993" v="108" actId="14100"/>
          <ac:spMkLst>
            <pc:docMk/>
            <pc:sldMk cId="867907569" sldId="354"/>
            <ac:spMk id="21" creationId="{B296AAF2-A064-4937-9F2F-00A5704A1DC9}"/>
          </ac:spMkLst>
        </pc:spChg>
        <pc:spChg chg="mod">
          <ac:chgData name="Goldstein, Benjamin" userId="S::benjamin.goldstein@bpu.nj.gov::c64b6f43-cafb-46bc-ad1b-69ab80c5c338" providerId="AD" clId="Web-{A6FB5DD1-66ED-477A-B145-17698AE737A4}" dt="2019-10-29T16:39:32.962" v="107" actId="14100"/>
          <ac:spMkLst>
            <pc:docMk/>
            <pc:sldMk cId="867907569" sldId="354"/>
            <ac:spMk id="22" creationId="{0A270739-2B8A-4874-BCC4-26683E4E0B3B}"/>
          </ac:spMkLst>
        </pc:spChg>
        <pc:spChg chg="mod">
          <ac:chgData name="Goldstein, Benjamin" userId="S::benjamin.goldstein@bpu.nj.gov::c64b6f43-cafb-46bc-ad1b-69ab80c5c338" providerId="AD" clId="Web-{A6FB5DD1-66ED-477A-B145-17698AE737A4}" dt="2019-10-29T16:39:32.931" v="106" actId="14100"/>
          <ac:spMkLst>
            <pc:docMk/>
            <pc:sldMk cId="867907569" sldId="354"/>
            <ac:spMk id="23" creationId="{2BC4F10D-FA86-4332-BE4B-EF133613DD37}"/>
          </ac:spMkLst>
        </pc:spChg>
        <pc:spChg chg="mod">
          <ac:chgData name="Goldstein, Benjamin" userId="S::benjamin.goldstein@bpu.nj.gov::c64b6f43-cafb-46bc-ad1b-69ab80c5c338" providerId="AD" clId="Web-{A6FB5DD1-66ED-477A-B145-17698AE737A4}" dt="2019-10-29T16:39:32.915" v="105" actId="14100"/>
          <ac:spMkLst>
            <pc:docMk/>
            <pc:sldMk cId="867907569" sldId="354"/>
            <ac:spMk id="24" creationId="{55D4BE7D-5D47-46A7-9184-8497E29809D8}"/>
          </ac:spMkLst>
        </pc:spChg>
        <pc:spChg chg="mod">
          <ac:chgData name="Goldstein, Benjamin" userId="S::benjamin.goldstein@bpu.nj.gov::c64b6f43-cafb-46bc-ad1b-69ab80c5c338" providerId="AD" clId="Web-{A6FB5DD1-66ED-477A-B145-17698AE737A4}" dt="2019-10-29T16:39:32.884" v="104" actId="14100"/>
          <ac:spMkLst>
            <pc:docMk/>
            <pc:sldMk cId="867907569" sldId="354"/>
            <ac:spMk id="25" creationId="{EE04E3BB-588A-43F9-AC91-DF63D0FB8A8F}"/>
          </ac:spMkLst>
        </pc:spChg>
        <pc:spChg chg="mod">
          <ac:chgData name="Goldstein, Benjamin" userId="S::benjamin.goldstein@bpu.nj.gov::c64b6f43-cafb-46bc-ad1b-69ab80c5c338" providerId="AD" clId="Web-{A6FB5DD1-66ED-477A-B145-17698AE737A4}" dt="2019-10-29T16:39:32.853" v="103" actId="14100"/>
          <ac:spMkLst>
            <pc:docMk/>
            <pc:sldMk cId="867907569" sldId="354"/>
            <ac:spMk id="26" creationId="{30ACC22B-7BB1-4020-8D1C-8B1BD280C32C}"/>
          </ac:spMkLst>
        </pc:spChg>
        <pc:spChg chg="mod">
          <ac:chgData name="Goldstein, Benjamin" userId="S::benjamin.goldstein@bpu.nj.gov::c64b6f43-cafb-46bc-ad1b-69ab80c5c338" providerId="AD" clId="Web-{A6FB5DD1-66ED-477A-B145-17698AE737A4}" dt="2019-10-29T16:39:32.509" v="90" actId="14100"/>
          <ac:spMkLst>
            <pc:docMk/>
            <pc:sldMk cId="867907569" sldId="354"/>
            <ac:spMk id="40" creationId="{367B0AD8-17B6-464E-A7ED-C5C836B1EFA2}"/>
          </ac:spMkLst>
        </pc:spChg>
        <pc:spChg chg="mod">
          <ac:chgData name="Goldstein, Benjamin" userId="S::benjamin.goldstein@bpu.nj.gov::c64b6f43-cafb-46bc-ad1b-69ab80c5c338" providerId="AD" clId="Web-{A6FB5DD1-66ED-477A-B145-17698AE737A4}" dt="2019-10-29T16:39:32.478" v="89" actId="14100"/>
          <ac:spMkLst>
            <pc:docMk/>
            <pc:sldMk cId="867907569" sldId="354"/>
            <ac:spMk id="41" creationId="{6DCA69E2-0DCD-4FE0-BF39-5E1907D0DDE6}"/>
          </ac:spMkLst>
        </pc:spChg>
        <pc:spChg chg="mod">
          <ac:chgData name="Goldstein, Benjamin" userId="S::benjamin.goldstein@bpu.nj.gov::c64b6f43-cafb-46bc-ad1b-69ab80c5c338" providerId="AD" clId="Web-{A6FB5DD1-66ED-477A-B145-17698AE737A4}" dt="2019-10-29T16:39:32.462" v="88" actId="14100"/>
          <ac:spMkLst>
            <pc:docMk/>
            <pc:sldMk cId="867907569" sldId="354"/>
            <ac:spMk id="42" creationId="{D0DA3509-FAA1-4F2D-9CD5-26419C3F786C}"/>
          </ac:spMkLst>
        </pc:spChg>
        <pc:spChg chg="mod">
          <ac:chgData name="Goldstein, Benjamin" userId="S::benjamin.goldstein@bpu.nj.gov::c64b6f43-cafb-46bc-ad1b-69ab80c5c338" providerId="AD" clId="Web-{A6FB5DD1-66ED-477A-B145-17698AE737A4}" dt="2019-10-29T16:39:32.431" v="87" actId="14100"/>
          <ac:spMkLst>
            <pc:docMk/>
            <pc:sldMk cId="867907569" sldId="354"/>
            <ac:spMk id="43" creationId="{C0BDBB7B-43A3-4DEC-B336-88B0FCAACF78}"/>
          </ac:spMkLst>
        </pc:spChg>
        <pc:spChg chg="mod">
          <ac:chgData name="Goldstein, Benjamin" userId="S::benjamin.goldstein@bpu.nj.gov::c64b6f43-cafb-46bc-ad1b-69ab80c5c338" providerId="AD" clId="Web-{A6FB5DD1-66ED-477A-B145-17698AE737A4}" dt="2019-10-29T16:39:32.399" v="86" actId="14100"/>
          <ac:spMkLst>
            <pc:docMk/>
            <pc:sldMk cId="867907569" sldId="354"/>
            <ac:spMk id="44" creationId="{C4227BF6-94B6-487E-8AAC-E72C366009C8}"/>
          </ac:spMkLst>
        </pc:spChg>
        <pc:spChg chg="mod">
          <ac:chgData name="Goldstein, Benjamin" userId="S::benjamin.goldstein@bpu.nj.gov::c64b6f43-cafb-46bc-ad1b-69ab80c5c338" providerId="AD" clId="Web-{A6FB5DD1-66ED-477A-B145-17698AE737A4}" dt="2019-10-29T16:39:32.384" v="85" actId="14100"/>
          <ac:spMkLst>
            <pc:docMk/>
            <pc:sldMk cId="867907569" sldId="354"/>
            <ac:spMk id="45" creationId="{A7BA5EC0-FFAF-49D9-9F79-8BA407ED33E3}"/>
          </ac:spMkLst>
        </pc:spChg>
        <pc:spChg chg="mod">
          <ac:chgData name="Goldstein, Benjamin" userId="S::benjamin.goldstein@bpu.nj.gov::c64b6f43-cafb-46bc-ad1b-69ab80c5c338" providerId="AD" clId="Web-{A6FB5DD1-66ED-477A-B145-17698AE737A4}" dt="2019-10-29T16:39:32.353" v="84" actId="14100"/>
          <ac:spMkLst>
            <pc:docMk/>
            <pc:sldMk cId="867907569" sldId="354"/>
            <ac:spMk id="46" creationId="{47151CED-6882-4684-A137-028D0B3FFB35}"/>
          </ac:spMkLst>
        </pc:spChg>
        <pc:spChg chg="mod">
          <ac:chgData name="Goldstein, Benjamin" userId="S::benjamin.goldstein@bpu.nj.gov::c64b6f43-cafb-46bc-ad1b-69ab80c5c338" providerId="AD" clId="Web-{A6FB5DD1-66ED-477A-B145-17698AE737A4}" dt="2019-10-29T16:39:32.337" v="83" actId="14100"/>
          <ac:spMkLst>
            <pc:docMk/>
            <pc:sldMk cId="867907569" sldId="354"/>
            <ac:spMk id="47" creationId="{4CD70CF5-8DD9-42BB-BCDA-4BEF7E03D6E2}"/>
          </ac:spMkLst>
        </pc:spChg>
        <pc:spChg chg="mod">
          <ac:chgData name="Goldstein, Benjamin" userId="S::benjamin.goldstein@bpu.nj.gov::c64b6f43-cafb-46bc-ad1b-69ab80c5c338" providerId="AD" clId="Web-{A6FB5DD1-66ED-477A-B145-17698AE737A4}" dt="2019-10-29T16:39:32.290" v="82" actId="14100"/>
          <ac:spMkLst>
            <pc:docMk/>
            <pc:sldMk cId="867907569" sldId="354"/>
            <ac:spMk id="48" creationId="{1B83EAC2-2B41-40B6-A5ED-C21B18FDD380}"/>
          </ac:spMkLst>
        </pc:spChg>
        <pc:spChg chg="mod">
          <ac:chgData name="Goldstein, Benjamin" userId="S::benjamin.goldstein@bpu.nj.gov::c64b6f43-cafb-46bc-ad1b-69ab80c5c338" providerId="AD" clId="Web-{A6FB5DD1-66ED-477A-B145-17698AE737A4}" dt="2019-10-29T16:39:32.259" v="81" actId="14100"/>
          <ac:spMkLst>
            <pc:docMk/>
            <pc:sldMk cId="867907569" sldId="354"/>
            <ac:spMk id="49" creationId="{AB2D9E43-2AA1-4CA1-85F4-FA11065F8AEE}"/>
          </ac:spMkLst>
        </pc:spChg>
        <pc:spChg chg="mod">
          <ac:chgData name="Goldstein, Benjamin" userId="S::benjamin.goldstein@bpu.nj.gov::c64b6f43-cafb-46bc-ad1b-69ab80c5c338" providerId="AD" clId="Web-{A6FB5DD1-66ED-477A-B145-17698AE737A4}" dt="2019-10-29T16:39:32.228" v="80" actId="14100"/>
          <ac:spMkLst>
            <pc:docMk/>
            <pc:sldMk cId="867907569" sldId="354"/>
            <ac:spMk id="50" creationId="{BCAD5380-2787-444F-AF55-49E719B1FFB8}"/>
          </ac:spMkLst>
        </pc:spChg>
        <pc:spChg chg="mod">
          <ac:chgData name="Goldstein, Benjamin" userId="S::benjamin.goldstein@bpu.nj.gov::c64b6f43-cafb-46bc-ad1b-69ab80c5c338" providerId="AD" clId="Web-{A6FB5DD1-66ED-477A-B145-17698AE737A4}" dt="2019-10-29T16:39:32.197" v="79" actId="14100"/>
          <ac:spMkLst>
            <pc:docMk/>
            <pc:sldMk cId="867907569" sldId="354"/>
            <ac:spMk id="51" creationId="{14A14B2F-B37E-4240-941C-0990851CF62A}"/>
          </ac:spMkLst>
        </pc:spChg>
        <pc:spChg chg="mod">
          <ac:chgData name="Goldstein, Benjamin" userId="S::benjamin.goldstein@bpu.nj.gov::c64b6f43-cafb-46bc-ad1b-69ab80c5c338" providerId="AD" clId="Web-{A6FB5DD1-66ED-477A-B145-17698AE737A4}" dt="2019-10-29T16:39:32.184" v="78" actId="14100"/>
          <ac:spMkLst>
            <pc:docMk/>
            <pc:sldMk cId="867907569" sldId="354"/>
            <ac:spMk id="53" creationId="{8BD9B8B9-0A2A-4D5E-9B11-088A11E7527D}"/>
          </ac:spMkLst>
        </pc:spChg>
        <pc:spChg chg="mod">
          <ac:chgData name="Goldstein, Benjamin" userId="S::benjamin.goldstein@bpu.nj.gov::c64b6f43-cafb-46bc-ad1b-69ab80c5c338" providerId="AD" clId="Web-{A6FB5DD1-66ED-477A-B145-17698AE737A4}" dt="2019-10-29T16:39:32.149" v="77" actId="14100"/>
          <ac:spMkLst>
            <pc:docMk/>
            <pc:sldMk cId="867907569" sldId="354"/>
            <ac:spMk id="54" creationId="{EBB433F0-9773-415F-8A26-88535FE90F92}"/>
          </ac:spMkLst>
        </pc:spChg>
        <pc:picChg chg="mod">
          <ac:chgData name="Goldstein, Benjamin" userId="S::benjamin.goldstein@bpu.nj.gov::c64b6f43-cafb-46bc-ad1b-69ab80c5c338" providerId="AD" clId="Web-{A6FB5DD1-66ED-477A-B145-17698AE737A4}" dt="2019-10-29T16:39:33.228" v="121" actId="14100"/>
          <ac:picMkLst>
            <pc:docMk/>
            <pc:sldMk cId="867907569" sldId="354"/>
            <ac:picMk id="4" creationId="{2B4682BF-ABE7-4717-B7BC-31EAB282A180}"/>
          </ac:picMkLst>
        </pc:picChg>
        <pc:picChg chg="mod">
          <ac:chgData name="Goldstein, Benjamin" userId="S::benjamin.goldstein@bpu.nj.gov::c64b6f43-cafb-46bc-ad1b-69ab80c5c338" providerId="AD" clId="Web-{A6FB5DD1-66ED-477A-B145-17698AE737A4}" dt="2019-10-29T16:39:33.212" v="120" actId="14100"/>
          <ac:picMkLst>
            <pc:docMk/>
            <pc:sldMk cId="867907569" sldId="354"/>
            <ac:picMk id="8" creationId="{B846149C-C167-4CF0-9DB9-8E4601CEE1D5}"/>
          </ac:picMkLst>
        </pc:picChg>
        <pc:picChg chg="mod">
          <ac:chgData name="Goldstein, Benjamin" userId="S::benjamin.goldstein@bpu.nj.gov::c64b6f43-cafb-46bc-ad1b-69ab80c5c338" providerId="AD" clId="Web-{A6FB5DD1-66ED-477A-B145-17698AE737A4}" dt="2019-10-29T16:39:33.212" v="119" actId="14100"/>
          <ac:picMkLst>
            <pc:docMk/>
            <pc:sldMk cId="867907569" sldId="354"/>
            <ac:picMk id="9" creationId="{8E79D5E3-BEBE-4BFD-9349-35ACA4DDAC42}"/>
          </ac:picMkLst>
        </pc:picChg>
        <pc:picChg chg="mod">
          <ac:chgData name="Goldstein, Benjamin" userId="S::benjamin.goldstein@bpu.nj.gov::c64b6f43-cafb-46bc-ad1b-69ab80c5c338" providerId="AD" clId="Web-{A6FB5DD1-66ED-477A-B145-17698AE737A4}" dt="2019-10-29T16:39:33.196" v="118" actId="14100"/>
          <ac:picMkLst>
            <pc:docMk/>
            <pc:sldMk cId="867907569" sldId="354"/>
            <ac:picMk id="10" creationId="{EF0F8E3E-3866-499E-A948-399BDFE1F66C}"/>
          </ac:picMkLst>
        </pc:picChg>
        <pc:picChg chg="mod">
          <ac:chgData name="Goldstein, Benjamin" userId="S::benjamin.goldstein@bpu.nj.gov::c64b6f43-cafb-46bc-ad1b-69ab80c5c338" providerId="AD" clId="Web-{A6FB5DD1-66ED-477A-B145-17698AE737A4}" dt="2019-10-29T16:39:33.196" v="117" actId="14100"/>
          <ac:picMkLst>
            <pc:docMk/>
            <pc:sldMk cId="867907569" sldId="354"/>
            <ac:picMk id="11" creationId="{58DC773A-A708-4526-B50D-A4167CC10E3E}"/>
          </ac:picMkLst>
        </pc:picChg>
        <pc:picChg chg="mod">
          <ac:chgData name="Goldstein, Benjamin" userId="S::benjamin.goldstein@bpu.nj.gov::c64b6f43-cafb-46bc-ad1b-69ab80c5c338" providerId="AD" clId="Web-{A6FB5DD1-66ED-477A-B145-17698AE737A4}" dt="2019-10-29T16:39:33.181" v="116" actId="14100"/>
          <ac:picMkLst>
            <pc:docMk/>
            <pc:sldMk cId="867907569" sldId="354"/>
            <ac:picMk id="12" creationId="{38AFCB33-B6E2-4155-8B0B-9FD822A3F134}"/>
          </ac:picMkLst>
        </pc:picChg>
        <pc:picChg chg="mod">
          <ac:chgData name="Goldstein, Benjamin" userId="S::benjamin.goldstein@bpu.nj.gov::c64b6f43-cafb-46bc-ad1b-69ab80c5c338" providerId="AD" clId="Web-{A6FB5DD1-66ED-477A-B145-17698AE737A4}" dt="2019-10-29T16:39:33.181" v="115" actId="14100"/>
          <ac:picMkLst>
            <pc:docMk/>
            <pc:sldMk cId="867907569" sldId="354"/>
            <ac:picMk id="13" creationId="{B37F6B33-7A5C-4277-B90B-2493E8208610}"/>
          </ac:picMkLst>
        </pc:picChg>
        <pc:picChg chg="mod">
          <ac:chgData name="Goldstein, Benjamin" userId="S::benjamin.goldstein@bpu.nj.gov::c64b6f43-cafb-46bc-ad1b-69ab80c5c338" providerId="AD" clId="Web-{A6FB5DD1-66ED-477A-B145-17698AE737A4}" dt="2019-10-29T16:39:33.149" v="114" actId="14100"/>
          <ac:picMkLst>
            <pc:docMk/>
            <pc:sldMk cId="867907569" sldId="354"/>
            <ac:picMk id="14" creationId="{E9D67991-0277-498E-BF41-EC88F984F75D}"/>
          </ac:picMkLst>
        </pc:picChg>
        <pc:picChg chg="mod">
          <ac:chgData name="Goldstein, Benjamin" userId="S::benjamin.goldstein@bpu.nj.gov::c64b6f43-cafb-46bc-ad1b-69ab80c5c338" providerId="AD" clId="Web-{A6FB5DD1-66ED-477A-B145-17698AE737A4}" dt="2019-10-29T16:39:32.837" v="102" actId="14100"/>
          <ac:picMkLst>
            <pc:docMk/>
            <pc:sldMk cId="867907569" sldId="354"/>
            <ac:picMk id="27" creationId="{49C4881E-AC32-4748-8CDA-9A56AC1DC835}"/>
          </ac:picMkLst>
        </pc:picChg>
        <pc:picChg chg="mod">
          <ac:chgData name="Goldstein, Benjamin" userId="S::benjamin.goldstein@bpu.nj.gov::c64b6f43-cafb-46bc-ad1b-69ab80c5c338" providerId="AD" clId="Web-{A6FB5DD1-66ED-477A-B145-17698AE737A4}" dt="2019-10-29T16:39:32.806" v="101" actId="14100"/>
          <ac:picMkLst>
            <pc:docMk/>
            <pc:sldMk cId="867907569" sldId="354"/>
            <ac:picMk id="28" creationId="{EA1F9CFD-50FA-46CF-B67D-02CE4AF40579}"/>
          </ac:picMkLst>
        </pc:picChg>
        <pc:picChg chg="mod">
          <ac:chgData name="Goldstein, Benjamin" userId="S::benjamin.goldstein@bpu.nj.gov::c64b6f43-cafb-46bc-ad1b-69ab80c5c338" providerId="AD" clId="Web-{A6FB5DD1-66ED-477A-B145-17698AE737A4}" dt="2019-10-29T16:39:32.759" v="100" actId="14100"/>
          <ac:picMkLst>
            <pc:docMk/>
            <pc:sldMk cId="867907569" sldId="354"/>
            <ac:picMk id="29" creationId="{A38F0030-C486-4EC0-8283-02B24B5C4013}"/>
          </ac:picMkLst>
        </pc:picChg>
        <pc:picChg chg="mod">
          <ac:chgData name="Goldstein, Benjamin" userId="S::benjamin.goldstein@bpu.nj.gov::c64b6f43-cafb-46bc-ad1b-69ab80c5c338" providerId="AD" clId="Web-{A6FB5DD1-66ED-477A-B145-17698AE737A4}" dt="2019-10-29T16:39:32.728" v="99" actId="14100"/>
          <ac:picMkLst>
            <pc:docMk/>
            <pc:sldMk cId="867907569" sldId="354"/>
            <ac:picMk id="30" creationId="{78028305-11C3-4DA6-8BC1-D7045DB5D4B0}"/>
          </ac:picMkLst>
        </pc:picChg>
        <pc:picChg chg="mod">
          <ac:chgData name="Goldstein, Benjamin" userId="S::benjamin.goldstein@bpu.nj.gov::c64b6f43-cafb-46bc-ad1b-69ab80c5c338" providerId="AD" clId="Web-{A6FB5DD1-66ED-477A-B145-17698AE737A4}" dt="2019-10-29T16:39:32.696" v="98" actId="14100"/>
          <ac:picMkLst>
            <pc:docMk/>
            <pc:sldMk cId="867907569" sldId="354"/>
            <ac:picMk id="31" creationId="{4AA608DE-E706-483D-8B6E-D8DCB0E8819A}"/>
          </ac:picMkLst>
        </pc:picChg>
        <pc:picChg chg="mod">
          <ac:chgData name="Goldstein, Benjamin" userId="S::benjamin.goldstein@bpu.nj.gov::c64b6f43-cafb-46bc-ad1b-69ab80c5c338" providerId="AD" clId="Web-{A6FB5DD1-66ED-477A-B145-17698AE737A4}" dt="2019-10-29T16:39:32.681" v="97" actId="14100"/>
          <ac:picMkLst>
            <pc:docMk/>
            <pc:sldMk cId="867907569" sldId="354"/>
            <ac:picMk id="32" creationId="{9974EAAD-E10F-4700-BACF-90ACA46CB078}"/>
          </ac:picMkLst>
        </pc:picChg>
        <pc:picChg chg="mod">
          <ac:chgData name="Goldstein, Benjamin" userId="S::benjamin.goldstein@bpu.nj.gov::c64b6f43-cafb-46bc-ad1b-69ab80c5c338" providerId="AD" clId="Web-{A6FB5DD1-66ED-477A-B145-17698AE737A4}" dt="2019-10-29T16:39:32.649" v="96" actId="14100"/>
          <ac:picMkLst>
            <pc:docMk/>
            <pc:sldMk cId="867907569" sldId="354"/>
            <ac:picMk id="33" creationId="{EE09891C-5BA2-4B9D-A3E1-E1E811F9D73F}"/>
          </ac:picMkLst>
        </pc:picChg>
        <pc:picChg chg="mod">
          <ac:chgData name="Goldstein, Benjamin" userId="S::benjamin.goldstein@bpu.nj.gov::c64b6f43-cafb-46bc-ad1b-69ab80c5c338" providerId="AD" clId="Web-{A6FB5DD1-66ED-477A-B145-17698AE737A4}" dt="2019-10-29T16:39:32.634" v="95" actId="14100"/>
          <ac:picMkLst>
            <pc:docMk/>
            <pc:sldMk cId="867907569" sldId="354"/>
            <ac:picMk id="34" creationId="{45E977F1-74E8-46AF-8BE4-669E2816AF80}"/>
          </ac:picMkLst>
        </pc:picChg>
        <pc:picChg chg="mod">
          <ac:chgData name="Goldstein, Benjamin" userId="S::benjamin.goldstein@bpu.nj.gov::c64b6f43-cafb-46bc-ad1b-69ab80c5c338" providerId="AD" clId="Web-{A6FB5DD1-66ED-477A-B145-17698AE737A4}" dt="2019-10-29T16:39:32.603" v="94" actId="14100"/>
          <ac:picMkLst>
            <pc:docMk/>
            <pc:sldMk cId="867907569" sldId="354"/>
            <ac:picMk id="35" creationId="{36CE7E9D-4650-4FC5-8A2E-A06E70293842}"/>
          </ac:picMkLst>
        </pc:picChg>
        <pc:picChg chg="mod">
          <ac:chgData name="Goldstein, Benjamin" userId="S::benjamin.goldstein@bpu.nj.gov::c64b6f43-cafb-46bc-ad1b-69ab80c5c338" providerId="AD" clId="Web-{A6FB5DD1-66ED-477A-B145-17698AE737A4}" dt="2019-10-29T16:39:32.571" v="93" actId="14100"/>
          <ac:picMkLst>
            <pc:docMk/>
            <pc:sldMk cId="867907569" sldId="354"/>
            <ac:picMk id="36" creationId="{670D312A-D027-4012-B8A4-43CEB838AAA3}"/>
          </ac:picMkLst>
        </pc:picChg>
        <pc:picChg chg="mod">
          <ac:chgData name="Goldstein, Benjamin" userId="S::benjamin.goldstein@bpu.nj.gov::c64b6f43-cafb-46bc-ad1b-69ab80c5c338" providerId="AD" clId="Web-{A6FB5DD1-66ED-477A-B145-17698AE737A4}" dt="2019-10-29T16:39:32.556" v="92" actId="14100"/>
          <ac:picMkLst>
            <pc:docMk/>
            <pc:sldMk cId="867907569" sldId="354"/>
            <ac:picMk id="37" creationId="{D8DA2659-9ACC-4B83-A07F-8AC4CA487F80}"/>
          </ac:picMkLst>
        </pc:picChg>
        <pc:picChg chg="mod">
          <ac:chgData name="Goldstein, Benjamin" userId="S::benjamin.goldstein@bpu.nj.gov::c64b6f43-cafb-46bc-ad1b-69ab80c5c338" providerId="AD" clId="Web-{A6FB5DD1-66ED-477A-B145-17698AE737A4}" dt="2019-10-29T16:39:32.524" v="91" actId="14100"/>
          <ac:picMkLst>
            <pc:docMk/>
            <pc:sldMk cId="867907569" sldId="354"/>
            <ac:picMk id="38" creationId="{A2CC4BFB-6359-40D2-BF51-E7A3F1ED5485}"/>
          </ac:picMkLst>
        </pc:picChg>
        <pc:picChg chg="mod">
          <ac:chgData name="Goldstein, Benjamin" userId="S::benjamin.goldstein@bpu.nj.gov::c64b6f43-cafb-46bc-ad1b-69ab80c5c338" providerId="AD" clId="Web-{A6FB5DD1-66ED-477A-B145-17698AE737A4}" dt="2019-10-29T16:39:33.243" v="122" actId="14100"/>
          <ac:picMkLst>
            <pc:docMk/>
            <pc:sldMk cId="867907569" sldId="354"/>
            <ac:picMk id="39" creationId="{DD3B5E07-2583-4C22-9CE3-3165835FCF13}"/>
          </ac:picMkLst>
        </pc:picChg>
        <pc:picChg chg="mod">
          <ac:chgData name="Goldstein, Benjamin" userId="S::benjamin.goldstein@bpu.nj.gov::c64b6f43-cafb-46bc-ad1b-69ab80c5c338" providerId="AD" clId="Web-{A6FB5DD1-66ED-477A-B145-17698AE737A4}" dt="2019-10-29T16:39:32.134" v="76" actId="14100"/>
          <ac:picMkLst>
            <pc:docMk/>
            <pc:sldMk cId="867907569" sldId="354"/>
            <ac:picMk id="55" creationId="{C34E9285-00EE-4FEC-A036-C0ADE8C3D0D7}"/>
          </ac:picMkLst>
        </pc:picChg>
        <pc:picChg chg="mod">
          <ac:chgData name="Goldstein, Benjamin" userId="S::benjamin.goldstein@bpu.nj.gov::c64b6f43-cafb-46bc-ad1b-69ab80c5c338" providerId="AD" clId="Web-{A6FB5DD1-66ED-477A-B145-17698AE737A4}" dt="2019-10-29T16:39:32.103" v="75" actId="14100"/>
          <ac:picMkLst>
            <pc:docMk/>
            <pc:sldMk cId="867907569" sldId="354"/>
            <ac:picMk id="56" creationId="{BE11FF96-350F-4F25-A49D-3EE89A314339}"/>
          </ac:picMkLst>
        </pc:picChg>
        <pc:picChg chg="mod">
          <ac:chgData name="Goldstein, Benjamin" userId="S::benjamin.goldstein@bpu.nj.gov::c64b6f43-cafb-46bc-ad1b-69ab80c5c338" providerId="AD" clId="Web-{A6FB5DD1-66ED-477A-B145-17698AE737A4}" dt="2019-10-29T16:39:32.071" v="74" actId="14100"/>
          <ac:picMkLst>
            <pc:docMk/>
            <pc:sldMk cId="867907569" sldId="354"/>
            <ac:picMk id="59" creationId="{7721D611-4D68-4B4D-A34B-27E712F6F5F3}"/>
          </ac:picMkLst>
        </pc:picChg>
      </pc:sldChg>
      <pc:sldChg chg="modSp">
        <pc:chgData name="Goldstein, Benjamin" userId="S::benjamin.goldstein@bpu.nj.gov::c64b6f43-cafb-46bc-ad1b-69ab80c5c338" providerId="AD" clId="Web-{A6FB5DD1-66ED-477A-B145-17698AE737A4}" dt="2019-10-29T16:34:45.740" v="16" actId="1076"/>
        <pc:sldMkLst>
          <pc:docMk/>
          <pc:sldMk cId="4286318252" sldId="357"/>
        </pc:sldMkLst>
        <pc:spChg chg="mod">
          <ac:chgData name="Goldstein, Benjamin" userId="S::benjamin.goldstein@bpu.nj.gov::c64b6f43-cafb-46bc-ad1b-69ab80c5c338" providerId="AD" clId="Web-{A6FB5DD1-66ED-477A-B145-17698AE737A4}" dt="2019-10-29T16:34:45.740" v="16" actId="1076"/>
          <ac:spMkLst>
            <pc:docMk/>
            <pc:sldMk cId="4286318252" sldId="357"/>
            <ac:spMk id="11" creationId="{FBBEAEC6-EAB3-5245-B376-32F2F23BE6EE}"/>
          </ac:spMkLst>
        </pc:spChg>
      </pc:sldChg>
    </pc:docChg>
  </pc:docChgLst>
  <pc:docChgLst>
    <pc:chgData name="Goldstein, Benjamin" userId="S::benjamin.goldstein@bpu.nj.gov::c64b6f43-cafb-46bc-ad1b-69ab80c5c338" providerId="AD" clId="Web-{46145F36-2957-43FB-8F72-FBFF6FC54BD7}"/>
    <pc:docChg chg="modSld sldOrd">
      <pc:chgData name="Goldstein, Benjamin" userId="S::benjamin.goldstein@bpu.nj.gov::c64b6f43-cafb-46bc-ad1b-69ab80c5c338" providerId="AD" clId="Web-{46145F36-2957-43FB-8F72-FBFF6FC54BD7}" dt="2019-10-23T20:20:09.076" v="34" actId="1076"/>
      <pc:docMkLst>
        <pc:docMk/>
      </pc:docMkLst>
      <pc:sldChg chg="modSp">
        <pc:chgData name="Goldstein, Benjamin" userId="S::benjamin.goldstein@bpu.nj.gov::c64b6f43-cafb-46bc-ad1b-69ab80c5c338" providerId="AD" clId="Web-{46145F36-2957-43FB-8F72-FBFF6FC54BD7}" dt="2019-10-23T20:19:35.498" v="33" actId="20577"/>
        <pc:sldMkLst>
          <pc:docMk/>
          <pc:sldMk cId="1727481359" sldId="272"/>
        </pc:sldMkLst>
        <pc:spChg chg="mod">
          <ac:chgData name="Goldstein, Benjamin" userId="S::benjamin.goldstein@bpu.nj.gov::c64b6f43-cafb-46bc-ad1b-69ab80c5c338" providerId="AD" clId="Web-{46145F36-2957-43FB-8F72-FBFF6FC54BD7}" dt="2019-10-23T20:19:35.498" v="33" actId="20577"/>
          <ac:spMkLst>
            <pc:docMk/>
            <pc:sldMk cId="1727481359" sldId="272"/>
            <ac:spMk id="3" creationId="{00000000-0000-0000-0000-000000000000}"/>
          </ac:spMkLst>
        </pc:spChg>
      </pc:sldChg>
      <pc:sldChg chg="modSp">
        <pc:chgData name="Goldstein, Benjamin" userId="S::benjamin.goldstein@bpu.nj.gov::c64b6f43-cafb-46bc-ad1b-69ab80c5c338" providerId="AD" clId="Web-{46145F36-2957-43FB-8F72-FBFF6FC54BD7}" dt="2019-10-23T20:20:09.076" v="34" actId="1076"/>
        <pc:sldMkLst>
          <pc:docMk/>
          <pc:sldMk cId="1927390364" sldId="293"/>
        </pc:sldMkLst>
        <pc:spChg chg="mod">
          <ac:chgData name="Goldstein, Benjamin" userId="S::benjamin.goldstein@bpu.nj.gov::c64b6f43-cafb-46bc-ad1b-69ab80c5c338" providerId="AD" clId="Web-{46145F36-2957-43FB-8F72-FBFF6FC54BD7}" dt="2019-10-23T20:20:09.076" v="34" actId="1076"/>
          <ac:spMkLst>
            <pc:docMk/>
            <pc:sldMk cId="1927390364" sldId="293"/>
            <ac:spMk id="3" creationId="{C33EB967-84A3-483B-A9FF-8C7BAD275B08}"/>
          </ac:spMkLst>
        </pc:spChg>
      </pc:sldChg>
      <pc:sldChg chg="ord">
        <pc:chgData name="Goldstein, Benjamin" userId="S::benjamin.goldstein@bpu.nj.gov::c64b6f43-cafb-46bc-ad1b-69ab80c5c338" providerId="AD" clId="Web-{46145F36-2957-43FB-8F72-FBFF6FC54BD7}" dt="2019-10-23T20:18:51.763" v="18"/>
        <pc:sldMkLst>
          <pc:docMk/>
          <pc:sldMk cId="3270328329" sldId="297"/>
        </pc:sldMkLst>
      </pc:sldChg>
      <pc:sldChg chg="modSp">
        <pc:chgData name="Goldstein, Benjamin" userId="S::benjamin.goldstein@bpu.nj.gov::c64b6f43-cafb-46bc-ad1b-69ab80c5c338" providerId="AD" clId="Web-{46145F36-2957-43FB-8F72-FBFF6FC54BD7}" dt="2019-10-23T20:15:23.120" v="15" actId="20577"/>
        <pc:sldMkLst>
          <pc:docMk/>
          <pc:sldMk cId="3481370304" sldId="298"/>
        </pc:sldMkLst>
        <pc:spChg chg="mod">
          <ac:chgData name="Goldstein, Benjamin" userId="S::benjamin.goldstein@bpu.nj.gov::c64b6f43-cafb-46bc-ad1b-69ab80c5c338" providerId="AD" clId="Web-{46145F36-2957-43FB-8F72-FBFF6FC54BD7}" dt="2019-10-23T20:15:14.839" v="10" actId="20577"/>
          <ac:spMkLst>
            <pc:docMk/>
            <pc:sldMk cId="3481370304" sldId="298"/>
            <ac:spMk id="2" creationId="{00000000-0000-0000-0000-000000000000}"/>
          </ac:spMkLst>
        </pc:spChg>
        <pc:spChg chg="mod">
          <ac:chgData name="Goldstein, Benjamin" userId="S::benjamin.goldstein@bpu.nj.gov::c64b6f43-cafb-46bc-ad1b-69ab80c5c338" providerId="AD" clId="Web-{46145F36-2957-43FB-8F72-FBFF6FC54BD7}" dt="2019-10-23T20:15:23.120" v="15" actId="20577"/>
          <ac:spMkLst>
            <pc:docMk/>
            <pc:sldMk cId="3481370304" sldId="298"/>
            <ac:spMk id="3" creationId="{00000000-0000-0000-0000-000000000000}"/>
          </ac:spMkLst>
        </pc:spChg>
      </pc:sldChg>
    </pc:docChg>
  </pc:docChgLst>
  <pc:docChgLst>
    <pc:chgData name="Goldstein, Benjamin" userId="S::benjamin.goldstein@bpu.nj.gov::c64b6f43-cafb-46bc-ad1b-69ab80c5c338" providerId="AD" clId="Web-{BFB7E7F6-6FEE-4867-B81B-E1FE6533774F}"/>
    <pc:docChg chg="addSld delSld modSld sldOrd">
      <pc:chgData name="Goldstein, Benjamin" userId="S::benjamin.goldstein@bpu.nj.gov::c64b6f43-cafb-46bc-ad1b-69ab80c5c338" providerId="AD" clId="Web-{BFB7E7F6-6FEE-4867-B81B-E1FE6533774F}" dt="2019-10-28T13:53:56.841" v="4"/>
      <pc:docMkLst>
        <pc:docMk/>
      </pc:docMkLst>
      <pc:sldChg chg="del">
        <pc:chgData name="Goldstein, Benjamin" userId="S::benjamin.goldstein@bpu.nj.gov::c64b6f43-cafb-46bc-ad1b-69ab80c5c338" providerId="AD" clId="Web-{BFB7E7F6-6FEE-4867-B81B-E1FE6533774F}" dt="2019-10-28T13:53:19.434" v="0"/>
        <pc:sldMkLst>
          <pc:docMk/>
          <pc:sldMk cId="179557880" sldId="300"/>
        </pc:sldMkLst>
      </pc:sldChg>
      <pc:sldChg chg="ord">
        <pc:chgData name="Goldstein, Benjamin" userId="S::benjamin.goldstein@bpu.nj.gov::c64b6f43-cafb-46bc-ad1b-69ab80c5c338" providerId="AD" clId="Web-{BFB7E7F6-6FEE-4867-B81B-E1FE6533774F}" dt="2019-10-28T13:53:40.059" v="2"/>
        <pc:sldMkLst>
          <pc:docMk/>
          <pc:sldMk cId="1199913870" sldId="301"/>
        </pc:sldMkLst>
      </pc:sldChg>
      <pc:sldChg chg="addSp delSp modSp new">
        <pc:chgData name="Goldstein, Benjamin" userId="S::benjamin.goldstein@bpu.nj.gov::c64b6f43-cafb-46bc-ad1b-69ab80c5c338" providerId="AD" clId="Web-{BFB7E7F6-6FEE-4867-B81B-E1FE6533774F}" dt="2019-10-28T13:53:56.841" v="4"/>
        <pc:sldMkLst>
          <pc:docMk/>
          <pc:sldMk cId="674139331" sldId="302"/>
        </pc:sldMkLst>
        <pc:picChg chg="add del mod">
          <ac:chgData name="Goldstein, Benjamin" userId="S::benjamin.goldstein@bpu.nj.gov::c64b6f43-cafb-46bc-ad1b-69ab80c5c338" providerId="AD" clId="Web-{BFB7E7F6-6FEE-4867-B81B-E1FE6533774F}" dt="2019-10-28T13:53:56.841" v="4"/>
          <ac:picMkLst>
            <pc:docMk/>
            <pc:sldMk cId="674139331" sldId="302"/>
            <ac:picMk id="5" creationId="{72E16C55-133C-440C-AF5F-D37958751EDD}"/>
          </ac:picMkLst>
        </pc:picChg>
      </pc:sldChg>
    </pc:docChg>
  </pc:docChgLst>
  <pc:docChgLst>
    <pc:chgData name="Richardson, Stacy" userId="S::stacy.richardson@bpu.nj.gov::67acaa8a-b1d9-4da4-a778-aa9f532265b1" providerId="AD" clId="Web-{A5F6D8D0-7C3C-4E77-97B9-63FBF60A9C1F}"/>
    <pc:docChg chg="modSld">
      <pc:chgData name="Richardson, Stacy" userId="S::stacy.richardson@bpu.nj.gov::67acaa8a-b1d9-4da4-a778-aa9f532265b1" providerId="AD" clId="Web-{A5F6D8D0-7C3C-4E77-97B9-63FBF60A9C1F}" dt="2019-10-23T20:06:27.583" v="48" actId="20577"/>
      <pc:docMkLst>
        <pc:docMk/>
      </pc:docMkLst>
      <pc:sldChg chg="modSp">
        <pc:chgData name="Richardson, Stacy" userId="S::stacy.richardson@bpu.nj.gov::67acaa8a-b1d9-4da4-a778-aa9f532265b1" providerId="AD" clId="Web-{A5F6D8D0-7C3C-4E77-97B9-63FBF60A9C1F}" dt="2019-10-23T19:58:53.844" v="28" actId="1076"/>
        <pc:sldMkLst>
          <pc:docMk/>
          <pc:sldMk cId="1727481359" sldId="272"/>
        </pc:sldMkLst>
        <pc:spChg chg="mod">
          <ac:chgData name="Richardson, Stacy" userId="S::stacy.richardson@bpu.nj.gov::67acaa8a-b1d9-4da4-a778-aa9f532265b1" providerId="AD" clId="Web-{A5F6D8D0-7C3C-4E77-97B9-63FBF60A9C1F}" dt="2019-10-23T19:58:53.844" v="28" actId="1076"/>
          <ac:spMkLst>
            <pc:docMk/>
            <pc:sldMk cId="1727481359" sldId="272"/>
            <ac:spMk id="3" creationId="{00000000-0000-0000-0000-000000000000}"/>
          </ac:spMkLst>
        </pc:spChg>
      </pc:sldChg>
      <pc:sldChg chg="modSp">
        <pc:chgData name="Richardson, Stacy" userId="S::stacy.richardson@bpu.nj.gov::67acaa8a-b1d9-4da4-a778-aa9f532265b1" providerId="AD" clId="Web-{A5F6D8D0-7C3C-4E77-97B9-63FBF60A9C1F}" dt="2019-10-23T19:58:58.703" v="29" actId="1076"/>
        <pc:sldMkLst>
          <pc:docMk/>
          <pc:sldMk cId="547003841" sldId="276"/>
        </pc:sldMkLst>
        <pc:spChg chg="mod">
          <ac:chgData name="Richardson, Stacy" userId="S::stacy.richardson@bpu.nj.gov::67acaa8a-b1d9-4da4-a778-aa9f532265b1" providerId="AD" clId="Web-{A5F6D8D0-7C3C-4E77-97B9-63FBF60A9C1F}" dt="2019-10-23T19:58:58.703" v="29" actId="1076"/>
          <ac:spMkLst>
            <pc:docMk/>
            <pc:sldMk cId="547003841" sldId="276"/>
            <ac:spMk id="3" creationId="{C33EB967-84A3-483B-A9FF-8C7BAD275B08}"/>
          </ac:spMkLst>
        </pc:spChg>
      </pc:sldChg>
      <pc:sldChg chg="modSp">
        <pc:chgData name="Richardson, Stacy" userId="S::stacy.richardson@bpu.nj.gov::67acaa8a-b1d9-4da4-a778-aa9f532265b1" providerId="AD" clId="Web-{A5F6D8D0-7C3C-4E77-97B9-63FBF60A9C1F}" dt="2019-10-23T20:06:27.583" v="48" actId="20577"/>
        <pc:sldMkLst>
          <pc:docMk/>
          <pc:sldMk cId="1927390364" sldId="293"/>
        </pc:sldMkLst>
        <pc:spChg chg="mod">
          <ac:chgData name="Richardson, Stacy" userId="S::stacy.richardson@bpu.nj.gov::67acaa8a-b1d9-4da4-a778-aa9f532265b1" providerId="AD" clId="Web-{A5F6D8D0-7C3C-4E77-97B9-63FBF60A9C1F}" dt="2019-10-23T20:06:27.583" v="48" actId="20577"/>
          <ac:spMkLst>
            <pc:docMk/>
            <pc:sldMk cId="1927390364" sldId="293"/>
            <ac:spMk id="3" creationId="{C33EB967-84A3-483B-A9FF-8C7BAD275B08}"/>
          </ac:spMkLst>
        </pc:spChg>
      </pc:sldChg>
      <pc:sldChg chg="modSp">
        <pc:chgData name="Richardson, Stacy" userId="S::stacy.richardson@bpu.nj.gov::67acaa8a-b1d9-4da4-a778-aa9f532265b1" providerId="AD" clId="Web-{A5F6D8D0-7C3C-4E77-97B9-63FBF60A9C1F}" dt="2019-10-23T20:00:03.938" v="38" actId="20577"/>
        <pc:sldMkLst>
          <pc:docMk/>
          <pc:sldMk cId="2108734599" sldId="294"/>
        </pc:sldMkLst>
        <pc:spChg chg="mod">
          <ac:chgData name="Richardson, Stacy" userId="S::stacy.richardson@bpu.nj.gov::67acaa8a-b1d9-4da4-a778-aa9f532265b1" providerId="AD" clId="Web-{A5F6D8D0-7C3C-4E77-97B9-63FBF60A9C1F}" dt="2019-10-23T20:00:03.938" v="38" actId="20577"/>
          <ac:spMkLst>
            <pc:docMk/>
            <pc:sldMk cId="2108734599" sldId="294"/>
            <ac:spMk id="3" creationId="{E4C40700-7D3F-4B46-93F3-A4458FDEF053}"/>
          </ac:spMkLst>
        </pc:spChg>
      </pc:sldChg>
    </pc:docChg>
  </pc:docChgLst>
  <pc:docChgLst>
    <pc:chgData name="Brand, Jessica" userId="S::jessica.brand@bpu.nj.gov::2e3f5620-860f-4a3b-ae90-3efc6da070fc" providerId="AD" clId="Web-{96BDB8AF-FB76-4CAF-ACB3-1159BE6D86AC}"/>
    <pc:docChg chg="modSld">
      <pc:chgData name="Brand, Jessica" userId="S::jessica.brand@bpu.nj.gov::2e3f5620-860f-4a3b-ae90-3efc6da070fc" providerId="AD" clId="Web-{96BDB8AF-FB76-4CAF-ACB3-1159BE6D86AC}" dt="2019-10-29T16:42:41.730" v="0" actId="14100"/>
      <pc:docMkLst>
        <pc:docMk/>
      </pc:docMkLst>
      <pc:sldChg chg="modSp">
        <pc:chgData name="Brand, Jessica" userId="S::jessica.brand@bpu.nj.gov::2e3f5620-860f-4a3b-ae90-3efc6da070fc" providerId="AD" clId="Web-{96BDB8AF-FB76-4CAF-ACB3-1159BE6D86AC}" dt="2019-10-29T16:42:41.730" v="0" actId="14100"/>
        <pc:sldMkLst>
          <pc:docMk/>
          <pc:sldMk cId="1727481359" sldId="272"/>
        </pc:sldMkLst>
        <pc:spChg chg="mod">
          <ac:chgData name="Brand, Jessica" userId="S::jessica.brand@bpu.nj.gov::2e3f5620-860f-4a3b-ae90-3efc6da070fc" providerId="AD" clId="Web-{96BDB8AF-FB76-4CAF-ACB3-1159BE6D86AC}" dt="2019-10-29T16:42:41.730" v="0" actId="14100"/>
          <ac:spMkLst>
            <pc:docMk/>
            <pc:sldMk cId="1727481359" sldId="272"/>
            <ac:spMk id="3" creationId="{00000000-0000-0000-0000-000000000000}"/>
          </ac:spMkLst>
        </pc:spChg>
      </pc:sldChg>
    </pc:docChg>
  </pc:docChgLst>
  <pc:docChgLst>
    <pc:chgData clId="Web-{B358EC5F-82BC-D994-497E-E8223A7C8FE5}"/>
    <pc:docChg chg="delSld modSld">
      <pc:chgData name="" userId="" providerId="" clId="Web-{B358EC5F-82BC-D994-497E-E8223A7C8FE5}" dt="2020-07-28T13:40:44.923" v="500" actId="20577"/>
      <pc:docMkLst>
        <pc:docMk/>
      </pc:docMkLst>
      <pc:sldChg chg="modSp">
        <pc:chgData name="" userId="" providerId="" clId="Web-{B358EC5F-82BC-D994-497E-E8223A7C8FE5}" dt="2020-07-28T13:27:42.696" v="65" actId="20577"/>
        <pc:sldMkLst>
          <pc:docMk/>
          <pc:sldMk cId="1727481359" sldId="272"/>
        </pc:sldMkLst>
        <pc:spChg chg="mod">
          <ac:chgData name="" userId="" providerId="" clId="Web-{B358EC5F-82BC-D994-497E-E8223A7C8FE5}" dt="2020-07-28T13:27:42.696" v="65" actId="20577"/>
          <ac:spMkLst>
            <pc:docMk/>
            <pc:sldMk cId="1727481359" sldId="272"/>
            <ac:spMk id="3" creationId="{00000000-0000-0000-0000-000000000000}"/>
          </ac:spMkLst>
        </pc:spChg>
      </pc:sldChg>
      <pc:sldChg chg="modSp">
        <pc:chgData name="" userId="" providerId="" clId="Web-{B358EC5F-82BC-D994-497E-E8223A7C8FE5}" dt="2020-07-28T13:40:31.782" v="492" actId="20577"/>
        <pc:sldMkLst>
          <pc:docMk/>
          <pc:sldMk cId="2108734599" sldId="294"/>
        </pc:sldMkLst>
        <pc:spChg chg="mod">
          <ac:chgData name="" userId="" providerId="" clId="Web-{B358EC5F-82BC-D994-497E-E8223A7C8FE5}" dt="2020-07-28T13:39:36.684" v="387" actId="1076"/>
          <ac:spMkLst>
            <pc:docMk/>
            <pc:sldMk cId="2108734599" sldId="294"/>
            <ac:spMk id="2" creationId="{7BE835E4-DE8D-4E4A-9772-0A64E759F973}"/>
          </ac:spMkLst>
        </pc:spChg>
        <pc:spChg chg="mod">
          <ac:chgData name="" userId="" providerId="" clId="Web-{B358EC5F-82BC-D994-497E-E8223A7C8FE5}" dt="2020-07-28T13:40:31.782" v="492" actId="20577"/>
          <ac:spMkLst>
            <pc:docMk/>
            <pc:sldMk cId="2108734599" sldId="294"/>
            <ac:spMk id="3" creationId="{E4C40700-7D3F-4B46-93F3-A4458FDEF053}"/>
          </ac:spMkLst>
        </pc:spChg>
      </pc:sldChg>
      <pc:sldChg chg="modSp">
        <pc:chgData name="" userId="" providerId="" clId="Web-{B358EC5F-82BC-D994-497E-E8223A7C8FE5}" dt="2020-07-28T13:38:02.709" v="378" actId="20577"/>
        <pc:sldMkLst>
          <pc:docMk/>
          <pc:sldMk cId="2629776318" sldId="296"/>
        </pc:sldMkLst>
        <pc:spChg chg="mod">
          <ac:chgData name="" userId="" providerId="" clId="Web-{B358EC5F-82BC-D994-497E-E8223A7C8FE5}" dt="2020-07-28T13:38:02.709" v="378" actId="20577"/>
          <ac:spMkLst>
            <pc:docMk/>
            <pc:sldMk cId="2629776318" sldId="296"/>
            <ac:spMk id="2" creationId="{00000000-0000-0000-0000-000000000000}"/>
          </ac:spMkLst>
        </pc:spChg>
      </pc:sldChg>
      <pc:sldChg chg="addSp delSp modSp">
        <pc:chgData name="" userId="" providerId="" clId="Web-{B358EC5F-82BC-D994-497E-E8223A7C8FE5}" dt="2020-07-28T13:31:37.072" v="274" actId="20577"/>
        <pc:sldMkLst>
          <pc:docMk/>
          <pc:sldMk cId="976284215" sldId="303"/>
        </pc:sldMkLst>
        <pc:spChg chg="mod">
          <ac:chgData name="" userId="" providerId="" clId="Web-{B358EC5F-82BC-D994-497E-E8223A7C8FE5}" dt="2020-07-28T13:29:46.064" v="253" actId="20577"/>
          <ac:spMkLst>
            <pc:docMk/>
            <pc:sldMk cId="976284215" sldId="303"/>
            <ac:spMk id="2" creationId="{00000000-0000-0000-0000-000000000000}"/>
          </ac:spMkLst>
        </pc:spChg>
        <pc:spChg chg="del mod">
          <ac:chgData name="" userId="" providerId="" clId="Web-{B358EC5F-82BC-D994-497E-E8223A7C8FE5}" dt="2020-07-28T13:31:17.399" v="256"/>
          <ac:spMkLst>
            <pc:docMk/>
            <pc:sldMk cId="976284215" sldId="303"/>
            <ac:spMk id="3" creationId="{00000000-0000-0000-0000-000000000000}"/>
          </ac:spMkLst>
        </pc:spChg>
        <pc:spChg chg="add mod">
          <ac:chgData name="" userId="" providerId="" clId="Web-{B358EC5F-82BC-D994-497E-E8223A7C8FE5}" dt="2020-07-28T13:31:37.072" v="274" actId="20577"/>
          <ac:spMkLst>
            <pc:docMk/>
            <pc:sldMk cId="976284215" sldId="303"/>
            <ac:spMk id="5" creationId="{2FE0620D-0D08-4468-BB86-692AA6F7CF69}"/>
          </ac:spMkLst>
        </pc:spChg>
        <pc:spChg chg="add del">
          <ac:chgData name="" userId="" providerId="" clId="Web-{B358EC5F-82BC-D994-497E-E8223A7C8FE5}" dt="2020-07-28T13:31:27.525" v="258"/>
          <ac:spMkLst>
            <pc:docMk/>
            <pc:sldMk cId="976284215" sldId="303"/>
            <ac:spMk id="6" creationId="{017361D2-BB8A-42D0-AF67-5C838DC143B0}"/>
          </ac:spMkLst>
        </pc:spChg>
        <pc:picChg chg="del">
          <ac:chgData name="" userId="" providerId="" clId="Web-{B358EC5F-82BC-D994-497E-E8223A7C8FE5}" dt="2020-07-28T13:28:43.513" v="226"/>
          <ac:picMkLst>
            <pc:docMk/>
            <pc:sldMk cId="976284215" sldId="303"/>
            <ac:picMk id="14" creationId="{00000000-0000-0000-0000-000000000000}"/>
          </ac:picMkLst>
        </pc:picChg>
        <pc:cxnChg chg="del">
          <ac:chgData name="" userId="" providerId="" clId="Web-{B358EC5F-82BC-D994-497E-E8223A7C8FE5}" dt="2020-07-28T13:29:13.500" v="246"/>
          <ac:cxnSpMkLst>
            <pc:docMk/>
            <pc:sldMk cId="976284215" sldId="303"/>
            <ac:cxnSpMk id="13" creationId="{00000000-0000-0000-0000-000000000000}"/>
          </ac:cxnSpMkLst>
        </pc:cxnChg>
        <pc:cxnChg chg="del">
          <ac:chgData name="" userId="" providerId="" clId="Web-{B358EC5F-82BC-D994-497E-E8223A7C8FE5}" dt="2020-07-28T13:29:14.968" v="247"/>
          <ac:cxnSpMkLst>
            <pc:docMk/>
            <pc:sldMk cId="976284215" sldId="303"/>
            <ac:cxnSpMk id="18" creationId="{00000000-0000-0000-0000-000000000000}"/>
          </ac:cxnSpMkLst>
        </pc:cxnChg>
        <pc:cxnChg chg="del">
          <ac:chgData name="" userId="" providerId="" clId="Web-{B358EC5F-82BC-D994-497E-E8223A7C8FE5}" dt="2020-07-28T13:29:15.953" v="248"/>
          <ac:cxnSpMkLst>
            <pc:docMk/>
            <pc:sldMk cId="976284215" sldId="303"/>
            <ac:cxnSpMk id="20" creationId="{00000000-0000-0000-0000-000000000000}"/>
          </ac:cxnSpMkLst>
        </pc:cxnChg>
        <pc:cxnChg chg="del">
          <ac:chgData name="" userId="" providerId="" clId="Web-{B358EC5F-82BC-D994-497E-E8223A7C8FE5}" dt="2020-07-28T13:29:12.437" v="245"/>
          <ac:cxnSpMkLst>
            <pc:docMk/>
            <pc:sldMk cId="976284215" sldId="303"/>
            <ac:cxnSpMk id="24" creationId="{00000000-0000-0000-0000-000000000000}"/>
          </ac:cxnSpMkLst>
        </pc:cxnChg>
        <pc:cxnChg chg="del">
          <ac:chgData name="" userId="" providerId="" clId="Web-{B358EC5F-82BC-D994-497E-E8223A7C8FE5}" dt="2020-07-28T13:29:17.531" v="249"/>
          <ac:cxnSpMkLst>
            <pc:docMk/>
            <pc:sldMk cId="976284215" sldId="303"/>
            <ac:cxnSpMk id="26" creationId="{00000000-0000-0000-0000-000000000000}"/>
          </ac:cxnSpMkLst>
        </pc:cxnChg>
      </pc:sldChg>
      <pc:sldChg chg="delSp modSp">
        <pc:chgData name="" userId="" providerId="" clId="Web-{B358EC5F-82BC-D994-497E-E8223A7C8FE5}" dt="2020-07-28T13:40:44.923" v="500" actId="20577"/>
        <pc:sldMkLst>
          <pc:docMk/>
          <pc:sldMk cId="3964812489" sldId="304"/>
        </pc:sldMkLst>
        <pc:spChg chg="mod">
          <ac:chgData name="" userId="" providerId="" clId="Web-{B358EC5F-82BC-D994-497E-E8223A7C8FE5}" dt="2020-07-28T13:40:44.923" v="500" actId="20577"/>
          <ac:spMkLst>
            <pc:docMk/>
            <pc:sldMk cId="3964812489" sldId="304"/>
            <ac:spMk id="2" creationId="{00000000-0000-0000-0000-000000000000}"/>
          </ac:spMkLst>
        </pc:spChg>
        <pc:spChg chg="mod">
          <ac:chgData name="" userId="" providerId="" clId="Web-{B358EC5F-82BC-D994-497E-E8223A7C8FE5}" dt="2020-07-28T13:29:02.389" v="239" actId="20577"/>
          <ac:spMkLst>
            <pc:docMk/>
            <pc:sldMk cId="3964812489" sldId="304"/>
            <ac:spMk id="3" creationId="{00000000-0000-0000-0000-000000000000}"/>
          </ac:spMkLst>
        </pc:spChg>
        <pc:picChg chg="del">
          <ac:chgData name="" userId="" providerId="" clId="Web-{B358EC5F-82BC-D994-497E-E8223A7C8FE5}" dt="2020-07-28T13:28:59.827" v="237"/>
          <ac:picMkLst>
            <pc:docMk/>
            <pc:sldMk cId="3964812489" sldId="304"/>
            <ac:picMk id="4" creationId="{00000000-0000-0000-0000-000000000000}"/>
          </ac:picMkLst>
        </pc:picChg>
        <pc:cxnChg chg="del">
          <ac:chgData name="" userId="" providerId="" clId="Web-{B358EC5F-82BC-D994-497E-E8223A7C8FE5}" dt="2020-07-28T13:29:04.390" v="240"/>
          <ac:cxnSpMkLst>
            <pc:docMk/>
            <pc:sldMk cId="3964812489" sldId="304"/>
            <ac:cxnSpMk id="6" creationId="{00000000-0000-0000-0000-000000000000}"/>
          </ac:cxnSpMkLst>
        </pc:cxnChg>
        <pc:cxnChg chg="del">
          <ac:chgData name="" userId="" providerId="" clId="Web-{B358EC5F-82BC-D994-497E-E8223A7C8FE5}" dt="2020-07-28T13:29:05.702" v="241"/>
          <ac:cxnSpMkLst>
            <pc:docMk/>
            <pc:sldMk cId="3964812489" sldId="304"/>
            <ac:cxnSpMk id="8" creationId="{00000000-0000-0000-0000-000000000000}"/>
          </ac:cxnSpMkLst>
        </pc:cxnChg>
        <pc:cxnChg chg="del">
          <ac:chgData name="" userId="" providerId="" clId="Web-{B358EC5F-82BC-D994-497E-E8223A7C8FE5}" dt="2020-07-28T13:29:07.015" v="242"/>
          <ac:cxnSpMkLst>
            <pc:docMk/>
            <pc:sldMk cId="3964812489" sldId="304"/>
            <ac:cxnSpMk id="10" creationId="{00000000-0000-0000-0000-000000000000}"/>
          </ac:cxnSpMkLst>
        </pc:cxnChg>
        <pc:cxnChg chg="del">
          <ac:chgData name="" userId="" providerId="" clId="Web-{B358EC5F-82BC-D994-497E-E8223A7C8FE5}" dt="2020-07-28T13:29:08.077" v="243"/>
          <ac:cxnSpMkLst>
            <pc:docMk/>
            <pc:sldMk cId="3964812489" sldId="304"/>
            <ac:cxnSpMk id="14" creationId="{00000000-0000-0000-0000-000000000000}"/>
          </ac:cxnSpMkLst>
        </pc:cxnChg>
        <pc:cxnChg chg="del">
          <ac:chgData name="" userId="" providerId="" clId="Web-{B358EC5F-82BC-D994-497E-E8223A7C8FE5}" dt="2020-07-28T13:29:09.343" v="244"/>
          <ac:cxnSpMkLst>
            <pc:docMk/>
            <pc:sldMk cId="3964812489" sldId="304"/>
            <ac:cxnSpMk id="16" creationId="{00000000-0000-0000-0000-000000000000}"/>
          </ac:cxnSpMkLst>
        </pc:cxnChg>
      </pc:sldChg>
      <pc:sldChg chg="del">
        <pc:chgData name="" userId="" providerId="" clId="Web-{B358EC5F-82BC-D994-497E-E8223A7C8FE5}" dt="2020-07-28T13:30:19.348" v="255"/>
        <pc:sldMkLst>
          <pc:docMk/>
          <pc:sldMk cId="983481380" sldId="305"/>
        </pc:sldMkLst>
      </pc:sldChg>
      <pc:sldChg chg="del">
        <pc:chgData name="" userId="" providerId="" clId="Web-{B358EC5F-82BC-D994-497E-E8223A7C8FE5}" dt="2020-07-28T13:30:16.145" v="254"/>
        <pc:sldMkLst>
          <pc:docMk/>
          <pc:sldMk cId="49146223" sldId="306"/>
        </pc:sldMkLst>
      </pc:sldChg>
      <pc:sldChg chg="modSp">
        <pc:chgData name="" userId="" providerId="" clId="Web-{B358EC5F-82BC-D994-497E-E8223A7C8FE5}" dt="2020-07-28T13:28:20.215" v="177" actId="20577"/>
        <pc:sldMkLst>
          <pc:docMk/>
          <pc:sldMk cId="309126570" sldId="308"/>
        </pc:sldMkLst>
        <pc:spChg chg="mod">
          <ac:chgData name="" userId="" providerId="" clId="Web-{B358EC5F-82BC-D994-497E-E8223A7C8FE5}" dt="2020-07-28T13:28:20.215" v="177" actId="20577"/>
          <ac:spMkLst>
            <pc:docMk/>
            <pc:sldMk cId="309126570" sldId="308"/>
            <ac:spMk id="3" creationId="{00000000-0000-0000-0000-000000000000}"/>
          </ac:spMkLst>
        </pc:spChg>
      </pc:sldChg>
      <pc:sldChg chg="modSp">
        <pc:chgData name="" userId="" providerId="" clId="Web-{B358EC5F-82BC-D994-497E-E8223A7C8FE5}" dt="2020-07-28T13:28:37.810" v="225" actId="20577"/>
        <pc:sldMkLst>
          <pc:docMk/>
          <pc:sldMk cId="595359863" sldId="312"/>
        </pc:sldMkLst>
        <pc:spChg chg="mod">
          <ac:chgData name="" userId="" providerId="" clId="Web-{B358EC5F-82BC-D994-497E-E8223A7C8FE5}" dt="2020-07-28T13:28:37.810" v="225" actId="20577"/>
          <ac:spMkLst>
            <pc:docMk/>
            <pc:sldMk cId="595359863" sldId="312"/>
            <ac:spMk id="3" creationId="{00000000-0000-0000-0000-000000000000}"/>
          </ac:spMkLst>
        </pc:spChg>
      </pc:sldChg>
      <pc:sldChg chg="modSp">
        <pc:chgData name="" userId="" providerId="" clId="Web-{B358EC5F-82BC-D994-497E-E8223A7C8FE5}" dt="2020-07-28T13:39:13.870" v="384" actId="1076"/>
        <pc:sldMkLst>
          <pc:docMk/>
          <pc:sldMk cId="572769203" sldId="314"/>
        </pc:sldMkLst>
        <pc:spChg chg="mod">
          <ac:chgData name="" userId="" providerId="" clId="Web-{B358EC5F-82BC-D994-497E-E8223A7C8FE5}" dt="2020-07-28T13:39:13.870" v="384" actId="1076"/>
          <ac:spMkLst>
            <pc:docMk/>
            <pc:sldMk cId="572769203" sldId="314"/>
            <ac:spMk id="2" creationId="{00000000-0000-0000-0000-000000000000}"/>
          </ac:spMkLst>
        </pc:spChg>
        <pc:spChg chg="mod">
          <ac:chgData name="" userId="" providerId="" clId="Web-{B358EC5F-82BC-D994-497E-E8223A7C8FE5}" dt="2020-07-28T13:36:54.141" v="354" actId="20577"/>
          <ac:spMkLst>
            <pc:docMk/>
            <pc:sldMk cId="572769203" sldId="314"/>
            <ac:spMk id="3" creationId="{00000000-0000-0000-0000-000000000000}"/>
          </ac:spMkLst>
        </pc:spChg>
      </pc:sldChg>
      <pc:sldChg chg="modSp">
        <pc:chgData name="" userId="" providerId="" clId="Web-{B358EC5F-82BC-D994-497E-E8223A7C8FE5}" dt="2020-07-28T13:38:52.978" v="382" actId="1076"/>
        <pc:sldMkLst>
          <pc:docMk/>
          <pc:sldMk cId="2070883097" sldId="315"/>
        </pc:sldMkLst>
        <pc:spChg chg="mod">
          <ac:chgData name="" userId="" providerId="" clId="Web-{B358EC5F-82BC-D994-497E-E8223A7C8FE5}" dt="2020-07-28T13:38:52.978" v="382" actId="1076"/>
          <ac:spMkLst>
            <pc:docMk/>
            <pc:sldMk cId="2070883097" sldId="315"/>
            <ac:spMk id="2" creationId="{00000000-0000-0000-0000-000000000000}"/>
          </ac:spMkLst>
        </pc:spChg>
        <pc:spChg chg="mod">
          <ac:chgData name="" userId="" providerId="" clId="Web-{B358EC5F-82BC-D994-497E-E8223A7C8FE5}" dt="2020-07-28T13:37:28.456" v="367" actId="20577"/>
          <ac:spMkLst>
            <pc:docMk/>
            <pc:sldMk cId="2070883097" sldId="315"/>
            <ac:spMk id="3" creationId="{00000000-0000-0000-0000-000000000000}"/>
          </ac:spMkLst>
        </pc:spChg>
      </pc:sldChg>
    </pc:docChg>
  </pc:docChgLst>
  <pc:docChgLst>
    <pc:chgData name="Colacello, Christopher" userId="19772944-9175-4bdd-bc24-7e89eb2317be" providerId="ADAL" clId="{EB0CC4D8-295A-4B96-997A-C544762487F2}"/>
    <pc:docChg chg="undo redo custSel addSld modSld sldOrd">
      <pc:chgData name="Colacello, Christopher" userId="19772944-9175-4bdd-bc24-7e89eb2317be" providerId="ADAL" clId="{EB0CC4D8-295A-4B96-997A-C544762487F2}" dt="2020-07-28T20:11:16.060" v="6312" actId="12"/>
      <pc:docMkLst>
        <pc:docMk/>
      </pc:docMkLst>
      <pc:sldChg chg="modSp">
        <pc:chgData name="Colacello, Christopher" userId="19772944-9175-4bdd-bc24-7e89eb2317be" providerId="ADAL" clId="{EB0CC4D8-295A-4B96-997A-C544762487F2}" dt="2020-07-28T19:47:27.915" v="6005" actId="1076"/>
        <pc:sldMkLst>
          <pc:docMk/>
          <pc:sldMk cId="4141244059" sldId="271"/>
        </pc:sldMkLst>
        <pc:spChg chg="mod">
          <ac:chgData name="Colacello, Christopher" userId="19772944-9175-4bdd-bc24-7e89eb2317be" providerId="ADAL" clId="{EB0CC4D8-295A-4B96-997A-C544762487F2}" dt="2020-07-28T19:47:27.915" v="6005" actId="1076"/>
          <ac:spMkLst>
            <pc:docMk/>
            <pc:sldMk cId="4141244059" sldId="271"/>
            <ac:spMk id="2" creationId="{00000000-0000-0000-0000-000000000000}"/>
          </ac:spMkLst>
        </pc:spChg>
      </pc:sldChg>
      <pc:sldChg chg="addSp delSp modSp">
        <pc:chgData name="Colacello, Christopher" userId="19772944-9175-4bdd-bc24-7e89eb2317be" providerId="ADAL" clId="{EB0CC4D8-295A-4B96-997A-C544762487F2}" dt="2020-07-28T20:11:02.174" v="6308" actId="12"/>
        <pc:sldMkLst>
          <pc:docMk/>
          <pc:sldMk cId="1727481359" sldId="272"/>
        </pc:sldMkLst>
        <pc:spChg chg="mod">
          <ac:chgData name="Colacello, Christopher" userId="19772944-9175-4bdd-bc24-7e89eb2317be" providerId="ADAL" clId="{EB0CC4D8-295A-4B96-997A-C544762487F2}" dt="2020-07-28T19:41:18.159" v="5986" actId="1037"/>
          <ac:spMkLst>
            <pc:docMk/>
            <pc:sldMk cId="1727481359" sldId="272"/>
            <ac:spMk id="2" creationId="{00000000-0000-0000-0000-000000000000}"/>
          </ac:spMkLst>
        </pc:spChg>
        <pc:spChg chg="mod">
          <ac:chgData name="Colacello, Christopher" userId="19772944-9175-4bdd-bc24-7e89eb2317be" providerId="ADAL" clId="{EB0CC4D8-295A-4B96-997A-C544762487F2}" dt="2020-07-28T20:11:02.174" v="6308" actId="12"/>
          <ac:spMkLst>
            <pc:docMk/>
            <pc:sldMk cId="1727481359" sldId="272"/>
            <ac:spMk id="3" creationId="{00000000-0000-0000-0000-000000000000}"/>
          </ac:spMkLst>
        </pc:spChg>
        <pc:spChg chg="add del">
          <ac:chgData name="Colacello, Christopher" userId="19772944-9175-4bdd-bc24-7e89eb2317be" providerId="ADAL" clId="{EB0CC4D8-295A-4B96-997A-C544762487F2}" dt="2020-07-28T19:40:42.243" v="5962"/>
          <ac:spMkLst>
            <pc:docMk/>
            <pc:sldMk cId="1727481359" sldId="272"/>
            <ac:spMk id="4" creationId="{246BD92F-B78B-4529-98A9-CAF5011F5A7C}"/>
          </ac:spMkLst>
        </pc:spChg>
      </pc:sldChg>
      <pc:sldChg chg="modSp">
        <pc:chgData name="Colacello, Christopher" userId="19772944-9175-4bdd-bc24-7e89eb2317be" providerId="ADAL" clId="{EB0CC4D8-295A-4B96-997A-C544762487F2}" dt="2020-07-28T19:56:21.289" v="6292" actId="1076"/>
        <pc:sldMkLst>
          <pc:docMk/>
          <pc:sldMk cId="2108734599" sldId="294"/>
        </pc:sldMkLst>
        <pc:spChg chg="mod">
          <ac:chgData name="Colacello, Christopher" userId="19772944-9175-4bdd-bc24-7e89eb2317be" providerId="ADAL" clId="{EB0CC4D8-295A-4B96-997A-C544762487F2}" dt="2020-07-28T19:38:10.543" v="5882" actId="1036"/>
          <ac:spMkLst>
            <pc:docMk/>
            <pc:sldMk cId="2108734599" sldId="294"/>
            <ac:spMk id="2" creationId="{7BE835E4-DE8D-4E4A-9772-0A64E759F973}"/>
          </ac:spMkLst>
        </pc:spChg>
        <pc:spChg chg="mod">
          <ac:chgData name="Colacello, Christopher" userId="19772944-9175-4bdd-bc24-7e89eb2317be" providerId="ADAL" clId="{EB0CC4D8-295A-4B96-997A-C544762487F2}" dt="2020-07-28T19:56:21.289" v="6292" actId="1076"/>
          <ac:spMkLst>
            <pc:docMk/>
            <pc:sldMk cId="2108734599" sldId="294"/>
            <ac:spMk id="3" creationId="{E4C40700-7D3F-4B46-93F3-A4458FDEF053}"/>
          </ac:spMkLst>
        </pc:spChg>
      </pc:sldChg>
      <pc:sldChg chg="modSp ord">
        <pc:chgData name="Colacello, Christopher" userId="19772944-9175-4bdd-bc24-7e89eb2317be" providerId="ADAL" clId="{EB0CC4D8-295A-4B96-997A-C544762487F2}" dt="2020-07-28T19:38:56.330" v="5911" actId="1035"/>
        <pc:sldMkLst>
          <pc:docMk/>
          <pc:sldMk cId="2656566261" sldId="295"/>
        </pc:sldMkLst>
        <pc:spChg chg="mod">
          <ac:chgData name="Colacello, Christopher" userId="19772944-9175-4bdd-bc24-7e89eb2317be" providerId="ADAL" clId="{EB0CC4D8-295A-4B96-997A-C544762487F2}" dt="2020-07-28T19:38:56.330" v="5911" actId="1035"/>
          <ac:spMkLst>
            <pc:docMk/>
            <pc:sldMk cId="2656566261" sldId="295"/>
            <ac:spMk id="5" creationId="{39EEEA62-2C98-4B5F-936A-2A6594C0E9CA}"/>
          </ac:spMkLst>
        </pc:spChg>
      </pc:sldChg>
      <pc:sldChg chg="modSp">
        <pc:chgData name="Colacello, Christopher" userId="19772944-9175-4bdd-bc24-7e89eb2317be" providerId="ADAL" clId="{EB0CC4D8-295A-4B96-997A-C544762487F2}" dt="2020-07-28T19:39:05.054" v="5921" actId="1037"/>
        <pc:sldMkLst>
          <pc:docMk/>
          <pc:sldMk cId="2629776318" sldId="296"/>
        </pc:sldMkLst>
        <pc:spChg chg="mod">
          <ac:chgData name="Colacello, Christopher" userId="19772944-9175-4bdd-bc24-7e89eb2317be" providerId="ADAL" clId="{EB0CC4D8-295A-4B96-997A-C544762487F2}" dt="2020-07-27T21:11:23.654" v="1425" actId="20577"/>
          <ac:spMkLst>
            <pc:docMk/>
            <pc:sldMk cId="2629776318" sldId="296"/>
            <ac:spMk id="2" creationId="{00000000-0000-0000-0000-000000000000}"/>
          </ac:spMkLst>
        </pc:spChg>
        <pc:spChg chg="mod">
          <ac:chgData name="Colacello, Christopher" userId="19772944-9175-4bdd-bc24-7e89eb2317be" providerId="ADAL" clId="{EB0CC4D8-295A-4B96-997A-C544762487F2}" dt="2020-07-28T19:39:05.054" v="5921" actId="1037"/>
          <ac:spMkLst>
            <pc:docMk/>
            <pc:sldMk cId="2629776318" sldId="296"/>
            <ac:spMk id="6" creationId="{7BE835E4-DE8D-4E4A-9772-0A64E759F973}"/>
          </ac:spMkLst>
        </pc:spChg>
      </pc:sldChg>
      <pc:sldChg chg="modSp">
        <pc:chgData name="Colacello, Christopher" userId="19772944-9175-4bdd-bc24-7e89eb2317be" providerId="ADAL" clId="{EB0CC4D8-295A-4B96-997A-C544762487F2}" dt="2020-07-28T19:37:57.943" v="5874" actId="1036"/>
        <pc:sldMkLst>
          <pc:docMk/>
          <pc:sldMk cId="976284215" sldId="303"/>
        </pc:sldMkLst>
        <pc:spChg chg="mod">
          <ac:chgData name="Colacello, Christopher" userId="19772944-9175-4bdd-bc24-7e89eb2317be" providerId="ADAL" clId="{EB0CC4D8-295A-4B96-997A-C544762487F2}" dt="2020-07-28T19:37:57.943" v="5874" actId="1036"/>
          <ac:spMkLst>
            <pc:docMk/>
            <pc:sldMk cId="976284215" sldId="303"/>
            <ac:spMk id="2" creationId="{00000000-0000-0000-0000-000000000000}"/>
          </ac:spMkLst>
        </pc:spChg>
        <pc:graphicFrameChg chg="mod modGraphic">
          <ac:chgData name="Colacello, Christopher" userId="19772944-9175-4bdd-bc24-7e89eb2317be" providerId="ADAL" clId="{EB0CC4D8-295A-4B96-997A-C544762487F2}" dt="2020-07-28T18:04:49.283" v="1574" actId="20577"/>
          <ac:graphicFrameMkLst>
            <pc:docMk/>
            <pc:sldMk cId="976284215" sldId="303"/>
            <ac:graphicFrameMk id="4" creationId="{F57A43A7-9FBD-4284-95C0-3CE5264792F8}"/>
          </ac:graphicFrameMkLst>
        </pc:graphicFrameChg>
      </pc:sldChg>
      <pc:sldChg chg="modSp ord">
        <pc:chgData name="Colacello, Christopher" userId="19772944-9175-4bdd-bc24-7e89eb2317be" providerId="ADAL" clId="{EB0CC4D8-295A-4B96-997A-C544762487F2}" dt="2020-07-28T20:07:56.678" v="6304" actId="1076"/>
        <pc:sldMkLst>
          <pc:docMk/>
          <pc:sldMk cId="3964812489" sldId="304"/>
        </pc:sldMkLst>
        <pc:spChg chg="mod">
          <ac:chgData name="Colacello, Christopher" userId="19772944-9175-4bdd-bc24-7e89eb2317be" providerId="ADAL" clId="{EB0CC4D8-295A-4B96-997A-C544762487F2}" dt="2020-07-28T19:37:47.052" v="5864" actId="1037"/>
          <ac:spMkLst>
            <pc:docMk/>
            <pc:sldMk cId="3964812489" sldId="304"/>
            <ac:spMk id="2" creationId="{00000000-0000-0000-0000-000000000000}"/>
          </ac:spMkLst>
        </pc:spChg>
        <pc:spChg chg="mod">
          <ac:chgData name="Colacello, Christopher" userId="19772944-9175-4bdd-bc24-7e89eb2317be" providerId="ADAL" clId="{EB0CC4D8-295A-4B96-997A-C544762487F2}" dt="2020-07-28T20:07:56.678" v="6304" actId="1076"/>
          <ac:spMkLst>
            <pc:docMk/>
            <pc:sldMk cId="3964812489" sldId="304"/>
            <ac:spMk id="3" creationId="{00000000-0000-0000-0000-000000000000}"/>
          </ac:spMkLst>
        </pc:spChg>
      </pc:sldChg>
      <pc:sldChg chg="addSp delSp modSp ord">
        <pc:chgData name="Colacello, Christopher" userId="19772944-9175-4bdd-bc24-7e89eb2317be" providerId="ADAL" clId="{EB0CC4D8-295A-4B96-997A-C544762487F2}" dt="2020-07-28T20:11:09.100" v="6310" actId="12"/>
        <pc:sldMkLst>
          <pc:docMk/>
          <pc:sldMk cId="309126570" sldId="308"/>
        </pc:sldMkLst>
        <pc:spChg chg="mod">
          <ac:chgData name="Colacello, Christopher" userId="19772944-9175-4bdd-bc24-7e89eb2317be" providerId="ADAL" clId="{EB0CC4D8-295A-4B96-997A-C544762487F2}" dt="2020-07-28T19:37:08.577" v="5847" actId="1035"/>
          <ac:spMkLst>
            <pc:docMk/>
            <pc:sldMk cId="309126570" sldId="308"/>
            <ac:spMk id="2" creationId="{00000000-0000-0000-0000-000000000000}"/>
          </ac:spMkLst>
        </pc:spChg>
        <pc:spChg chg="mod">
          <ac:chgData name="Colacello, Christopher" userId="19772944-9175-4bdd-bc24-7e89eb2317be" providerId="ADAL" clId="{EB0CC4D8-295A-4B96-997A-C544762487F2}" dt="2020-07-28T20:11:09.100" v="6310" actId="12"/>
          <ac:spMkLst>
            <pc:docMk/>
            <pc:sldMk cId="309126570" sldId="308"/>
            <ac:spMk id="3" creationId="{00000000-0000-0000-0000-000000000000}"/>
          </ac:spMkLst>
        </pc:spChg>
        <pc:spChg chg="add del mod">
          <ac:chgData name="Colacello, Christopher" userId="19772944-9175-4bdd-bc24-7e89eb2317be" providerId="ADAL" clId="{EB0CC4D8-295A-4B96-997A-C544762487F2}" dt="2020-07-28T19:29:12.424" v="5458"/>
          <ac:spMkLst>
            <pc:docMk/>
            <pc:sldMk cId="309126570" sldId="308"/>
            <ac:spMk id="4" creationId="{8A5E6824-0223-4D1B-B71D-DAB4BE693E76}"/>
          </ac:spMkLst>
        </pc:spChg>
      </pc:sldChg>
      <pc:sldChg chg="delSp modSp">
        <pc:chgData name="Colacello, Christopher" userId="19772944-9175-4bdd-bc24-7e89eb2317be" providerId="ADAL" clId="{EB0CC4D8-295A-4B96-997A-C544762487F2}" dt="2020-07-28T19:47:18.313" v="6004" actId="1076"/>
        <pc:sldMkLst>
          <pc:docMk/>
          <pc:sldMk cId="1963090677" sldId="310"/>
        </pc:sldMkLst>
        <pc:spChg chg="del">
          <ac:chgData name="Colacello, Christopher" userId="19772944-9175-4bdd-bc24-7e89eb2317be" providerId="ADAL" clId="{EB0CC4D8-295A-4B96-997A-C544762487F2}" dt="2020-07-28T19:25:34.406" v="5429" actId="478"/>
          <ac:spMkLst>
            <pc:docMk/>
            <pc:sldMk cId="1963090677" sldId="310"/>
            <ac:spMk id="2" creationId="{00000000-0000-0000-0000-000000000000}"/>
          </ac:spMkLst>
        </pc:spChg>
        <pc:spChg chg="mod">
          <ac:chgData name="Colacello, Christopher" userId="19772944-9175-4bdd-bc24-7e89eb2317be" providerId="ADAL" clId="{EB0CC4D8-295A-4B96-997A-C544762487F2}" dt="2020-07-28T19:47:18.313" v="6004" actId="1076"/>
          <ac:spMkLst>
            <pc:docMk/>
            <pc:sldMk cId="1963090677" sldId="310"/>
            <ac:spMk id="3" creationId="{00000000-0000-0000-0000-000000000000}"/>
          </ac:spMkLst>
        </pc:spChg>
      </pc:sldChg>
      <pc:sldChg chg="modSp">
        <pc:chgData name="Colacello, Christopher" userId="19772944-9175-4bdd-bc24-7e89eb2317be" providerId="ADAL" clId="{EB0CC4D8-295A-4B96-997A-C544762487F2}" dt="2020-07-28T19:47:10.741" v="6003" actId="1076"/>
        <pc:sldMkLst>
          <pc:docMk/>
          <pc:sldMk cId="3510774096" sldId="311"/>
        </pc:sldMkLst>
        <pc:spChg chg="mod">
          <ac:chgData name="Colacello, Christopher" userId="19772944-9175-4bdd-bc24-7e89eb2317be" providerId="ADAL" clId="{EB0CC4D8-295A-4B96-997A-C544762487F2}" dt="2020-07-28T19:39:38.385" v="5959" actId="1037"/>
          <ac:spMkLst>
            <pc:docMk/>
            <pc:sldMk cId="3510774096" sldId="311"/>
            <ac:spMk id="2" creationId="{00000000-0000-0000-0000-000000000000}"/>
          </ac:spMkLst>
        </pc:spChg>
        <pc:spChg chg="mod">
          <ac:chgData name="Colacello, Christopher" userId="19772944-9175-4bdd-bc24-7e89eb2317be" providerId="ADAL" clId="{EB0CC4D8-295A-4B96-997A-C544762487F2}" dt="2020-07-28T19:47:10.741" v="6003" actId="1076"/>
          <ac:spMkLst>
            <pc:docMk/>
            <pc:sldMk cId="3510774096" sldId="311"/>
            <ac:spMk id="3" creationId="{00000000-0000-0000-0000-000000000000}"/>
          </ac:spMkLst>
        </pc:spChg>
      </pc:sldChg>
      <pc:sldChg chg="modSp">
        <pc:chgData name="Colacello, Christopher" userId="19772944-9175-4bdd-bc24-7e89eb2317be" providerId="ADAL" clId="{EB0CC4D8-295A-4B96-997A-C544762487F2}" dt="2020-07-28T19:44:28.600" v="5993" actId="1076"/>
        <pc:sldMkLst>
          <pc:docMk/>
          <pc:sldMk cId="595359863" sldId="312"/>
        </pc:sldMkLst>
        <pc:spChg chg="mod">
          <ac:chgData name="Colacello, Christopher" userId="19772944-9175-4bdd-bc24-7e89eb2317be" providerId="ADAL" clId="{EB0CC4D8-295A-4B96-997A-C544762487F2}" dt="2020-07-28T19:37:00.927" v="5844" actId="1036"/>
          <ac:spMkLst>
            <pc:docMk/>
            <pc:sldMk cId="595359863" sldId="312"/>
            <ac:spMk id="2" creationId="{00000000-0000-0000-0000-000000000000}"/>
          </ac:spMkLst>
        </pc:spChg>
        <pc:spChg chg="mod">
          <ac:chgData name="Colacello, Christopher" userId="19772944-9175-4bdd-bc24-7e89eb2317be" providerId="ADAL" clId="{EB0CC4D8-295A-4B96-997A-C544762487F2}" dt="2020-07-28T19:44:28.600" v="5993" actId="1076"/>
          <ac:spMkLst>
            <pc:docMk/>
            <pc:sldMk cId="595359863" sldId="312"/>
            <ac:spMk id="3" creationId="{00000000-0000-0000-0000-000000000000}"/>
          </ac:spMkLst>
        </pc:spChg>
      </pc:sldChg>
      <pc:sldChg chg="modSp">
        <pc:chgData name="Colacello, Christopher" userId="19772944-9175-4bdd-bc24-7e89eb2317be" providerId="ADAL" clId="{EB0CC4D8-295A-4B96-997A-C544762487F2}" dt="2020-07-28T19:45:43.436" v="5997" actId="1076"/>
        <pc:sldMkLst>
          <pc:docMk/>
          <pc:sldMk cId="572769203" sldId="314"/>
        </pc:sldMkLst>
        <pc:spChg chg="mod">
          <ac:chgData name="Colacello, Christopher" userId="19772944-9175-4bdd-bc24-7e89eb2317be" providerId="ADAL" clId="{EB0CC4D8-295A-4B96-997A-C544762487F2}" dt="2020-07-28T19:38:18.058" v="5891" actId="1036"/>
          <ac:spMkLst>
            <pc:docMk/>
            <pc:sldMk cId="572769203" sldId="314"/>
            <ac:spMk id="2" creationId="{00000000-0000-0000-0000-000000000000}"/>
          </ac:spMkLst>
        </pc:spChg>
        <pc:spChg chg="mod">
          <ac:chgData name="Colacello, Christopher" userId="19772944-9175-4bdd-bc24-7e89eb2317be" providerId="ADAL" clId="{EB0CC4D8-295A-4B96-997A-C544762487F2}" dt="2020-07-28T19:45:43.436" v="5997" actId="1076"/>
          <ac:spMkLst>
            <pc:docMk/>
            <pc:sldMk cId="572769203" sldId="314"/>
            <ac:spMk id="3" creationId="{00000000-0000-0000-0000-000000000000}"/>
          </ac:spMkLst>
        </pc:spChg>
      </pc:sldChg>
      <pc:sldChg chg="modSp">
        <pc:chgData name="Colacello, Christopher" userId="19772944-9175-4bdd-bc24-7e89eb2317be" providerId="ADAL" clId="{EB0CC4D8-295A-4B96-997A-C544762487F2}" dt="2020-07-28T19:45:54.527" v="5998" actId="1076"/>
        <pc:sldMkLst>
          <pc:docMk/>
          <pc:sldMk cId="2070883097" sldId="315"/>
        </pc:sldMkLst>
        <pc:spChg chg="mod">
          <ac:chgData name="Colacello, Christopher" userId="19772944-9175-4bdd-bc24-7e89eb2317be" providerId="ADAL" clId="{EB0CC4D8-295A-4B96-997A-C544762487F2}" dt="2020-07-28T19:38:28.805" v="5906" actId="1037"/>
          <ac:spMkLst>
            <pc:docMk/>
            <pc:sldMk cId="2070883097" sldId="315"/>
            <ac:spMk id="2" creationId="{00000000-0000-0000-0000-000000000000}"/>
          </ac:spMkLst>
        </pc:spChg>
        <pc:spChg chg="mod">
          <ac:chgData name="Colacello, Christopher" userId="19772944-9175-4bdd-bc24-7e89eb2317be" providerId="ADAL" clId="{EB0CC4D8-295A-4B96-997A-C544762487F2}" dt="2020-07-28T19:45:54.527" v="5998" actId="1076"/>
          <ac:spMkLst>
            <pc:docMk/>
            <pc:sldMk cId="2070883097" sldId="315"/>
            <ac:spMk id="3" creationId="{00000000-0000-0000-0000-000000000000}"/>
          </ac:spMkLst>
        </pc:spChg>
      </pc:sldChg>
      <pc:sldChg chg="modSp add">
        <pc:chgData name="Colacello, Christopher" userId="19772944-9175-4bdd-bc24-7e89eb2317be" providerId="ADAL" clId="{EB0CC4D8-295A-4B96-997A-C544762487F2}" dt="2020-07-28T20:11:16.060" v="6312" actId="12"/>
        <pc:sldMkLst>
          <pc:docMk/>
          <pc:sldMk cId="935875960" sldId="316"/>
        </pc:sldMkLst>
        <pc:spChg chg="mod">
          <ac:chgData name="Colacello, Christopher" userId="19772944-9175-4bdd-bc24-7e89eb2317be" providerId="ADAL" clId="{EB0CC4D8-295A-4B96-997A-C544762487F2}" dt="2020-07-28T19:43:53.671" v="5990" actId="1076"/>
          <ac:spMkLst>
            <pc:docMk/>
            <pc:sldMk cId="935875960" sldId="316"/>
            <ac:spMk id="2" creationId="{F99C7A3B-F67F-48FA-9522-58AED0C83045}"/>
          </ac:spMkLst>
        </pc:spChg>
        <pc:spChg chg="mod">
          <ac:chgData name="Colacello, Christopher" userId="19772944-9175-4bdd-bc24-7e89eb2317be" providerId="ADAL" clId="{EB0CC4D8-295A-4B96-997A-C544762487F2}" dt="2020-07-28T20:11:16.060" v="6312" actId="12"/>
          <ac:spMkLst>
            <pc:docMk/>
            <pc:sldMk cId="935875960" sldId="316"/>
            <ac:spMk id="3" creationId="{5CABC310-F0F0-4B3C-B74A-0671C2AC589E}"/>
          </ac:spMkLst>
        </pc:spChg>
      </pc:sldChg>
    </pc:docChg>
  </pc:docChgLst>
  <pc:docChgLst>
    <pc:chgData clId="Web-{B5753E70-9938-4E18-120A-33E518E52BDB}"/>
    <pc:docChg chg="modSld">
      <pc:chgData name="" userId="" providerId="" clId="Web-{B5753E70-9938-4E18-120A-33E518E52BDB}" dt="2020-07-28T17:52:06.536" v="62"/>
      <pc:docMkLst>
        <pc:docMk/>
      </pc:docMkLst>
      <pc:sldChg chg="addSp delSp modSp">
        <pc:chgData name="" userId="" providerId="" clId="Web-{B5753E70-9938-4E18-120A-33E518E52BDB}" dt="2020-07-28T17:52:06.536" v="62"/>
        <pc:sldMkLst>
          <pc:docMk/>
          <pc:sldMk cId="976284215" sldId="303"/>
        </pc:sldMkLst>
        <pc:spChg chg="del mod">
          <ac:chgData name="" userId="" providerId="" clId="Web-{B5753E70-9938-4E18-120A-33E518E52BDB}" dt="2020-07-28T17:49:53.984" v="6"/>
          <ac:spMkLst>
            <pc:docMk/>
            <pc:sldMk cId="976284215" sldId="303"/>
            <ac:spMk id="5" creationId="{2FE0620D-0D08-4468-BB86-692AA6F7CF69}"/>
          </ac:spMkLst>
        </pc:spChg>
        <pc:graphicFrameChg chg="add mod ord modGraphic">
          <ac:chgData name="" userId="" providerId="" clId="Web-{B5753E70-9938-4E18-120A-33E518E52BDB}" dt="2020-07-28T17:52:06.536" v="62"/>
          <ac:graphicFrameMkLst>
            <pc:docMk/>
            <pc:sldMk cId="976284215" sldId="303"/>
            <ac:graphicFrameMk id="4" creationId="{F57A43A7-9FBD-4284-95C0-3CE5264792F8}"/>
          </ac:graphicFrameMkLst>
        </pc:graphicFrameChg>
      </pc:sldChg>
    </pc:docChg>
  </pc:docChgLst>
  <pc:docChgLst>
    <pc:chgData name="Brand, Jessica" userId="S::jessica.brand@bpu.nj.gov::2e3f5620-860f-4a3b-ae90-3efc6da070fc" providerId="AD" clId="Web-{F3E7637F-D3B9-429A-8089-2F6C53EF9718}"/>
    <pc:docChg chg="delSld modSld">
      <pc:chgData name="Brand, Jessica" userId="S::jessica.brand@bpu.nj.gov::2e3f5620-860f-4a3b-ae90-3efc6da070fc" providerId="AD" clId="Web-{F3E7637F-D3B9-429A-8089-2F6C53EF9718}" dt="2019-10-29T18:29:25.493" v="5"/>
      <pc:docMkLst>
        <pc:docMk/>
      </pc:docMkLst>
      <pc:sldChg chg="del">
        <pc:chgData name="Brand, Jessica" userId="S::jessica.brand@bpu.nj.gov::2e3f5620-860f-4a3b-ae90-3efc6da070fc" providerId="AD" clId="Web-{F3E7637F-D3B9-429A-8089-2F6C53EF9718}" dt="2019-10-29T18:29:25.493" v="5"/>
        <pc:sldMkLst>
          <pc:docMk/>
          <pc:sldMk cId="2249497502" sldId="326"/>
        </pc:sldMkLst>
      </pc:sldChg>
      <pc:sldChg chg="del">
        <pc:chgData name="Brand, Jessica" userId="S::jessica.brand@bpu.nj.gov::2e3f5620-860f-4a3b-ae90-3efc6da070fc" providerId="AD" clId="Web-{F3E7637F-D3B9-429A-8089-2F6C53EF9718}" dt="2019-10-29T18:29:21.868" v="4"/>
        <pc:sldMkLst>
          <pc:docMk/>
          <pc:sldMk cId="706319178" sldId="338"/>
        </pc:sldMkLst>
      </pc:sldChg>
      <pc:sldChg chg="modSp">
        <pc:chgData name="Brand, Jessica" userId="S::jessica.brand@bpu.nj.gov::2e3f5620-860f-4a3b-ae90-3efc6da070fc" providerId="AD" clId="Web-{F3E7637F-D3B9-429A-8089-2F6C53EF9718}" dt="2019-10-29T18:12:36.293" v="2" actId="20577"/>
        <pc:sldMkLst>
          <pc:docMk/>
          <pc:sldMk cId="2089588478" sldId="348"/>
        </pc:sldMkLst>
        <pc:spChg chg="mod">
          <ac:chgData name="Brand, Jessica" userId="S::jessica.brand@bpu.nj.gov::2e3f5620-860f-4a3b-ae90-3efc6da070fc" providerId="AD" clId="Web-{F3E7637F-D3B9-429A-8089-2F6C53EF9718}" dt="2019-10-29T18:12:36.293" v="2" actId="20577"/>
          <ac:spMkLst>
            <pc:docMk/>
            <pc:sldMk cId="2089588478" sldId="348"/>
            <ac:spMk id="3" creationId="{CCA0154B-225D-4FF0-B810-D957054D42E1}"/>
          </ac:spMkLst>
        </pc:spChg>
      </pc:sldChg>
    </pc:docChg>
  </pc:docChgLst>
  <pc:docChgLst>
    <pc:chgData name="Goldstein, Benjamin" userId="S::benjamin.goldstein@bpu.nj.gov::c64b6f43-cafb-46bc-ad1b-69ab80c5c338" providerId="AD" clId="Web-{E9EC9D91-9601-4E8C-A4DE-2999CB6EB376}"/>
    <pc:docChg chg="delSld">
      <pc:chgData name="Goldstein, Benjamin" userId="S::benjamin.goldstein@bpu.nj.gov::c64b6f43-cafb-46bc-ad1b-69ab80c5c338" providerId="AD" clId="Web-{E9EC9D91-9601-4E8C-A4DE-2999CB6EB376}" dt="2019-10-29T20:32:52.144" v="0"/>
      <pc:docMkLst>
        <pc:docMk/>
      </pc:docMkLst>
      <pc:sldChg chg="del">
        <pc:chgData name="Goldstein, Benjamin" userId="S::benjamin.goldstein@bpu.nj.gov::c64b6f43-cafb-46bc-ad1b-69ab80c5c338" providerId="AD" clId="Web-{E9EC9D91-9601-4E8C-A4DE-2999CB6EB376}" dt="2019-10-29T20:32:52.144" v="0"/>
        <pc:sldMkLst>
          <pc:docMk/>
          <pc:sldMk cId="847163380" sldId="341"/>
        </pc:sldMkLst>
      </pc:sldChg>
    </pc:docChg>
  </pc:docChgLst>
  <pc:docChgLst>
    <pc:chgData clId="Web-{16E2616D-90C9-4004-BE87-B2ADB8758534}"/>
    <pc:docChg chg="delSld modSld">
      <pc:chgData name="" userId="" providerId="" clId="Web-{16E2616D-90C9-4004-BE87-B2ADB8758534}" dt="2020-07-27T20:55:22.796" v="371" actId="20577"/>
      <pc:docMkLst>
        <pc:docMk/>
      </pc:docMkLst>
      <pc:sldChg chg="modSp">
        <pc:chgData name="" userId="" providerId="" clId="Web-{16E2616D-90C9-4004-BE87-B2ADB8758534}" dt="2020-07-27T19:56:30.354" v="38" actId="20577"/>
        <pc:sldMkLst>
          <pc:docMk/>
          <pc:sldMk cId="4141244059" sldId="271"/>
        </pc:sldMkLst>
        <pc:spChg chg="mod">
          <ac:chgData name="" userId="" providerId="" clId="Web-{16E2616D-90C9-4004-BE87-B2ADB8758534}" dt="2020-07-27T19:56:14.120" v="30" actId="20577"/>
          <ac:spMkLst>
            <pc:docMk/>
            <pc:sldMk cId="4141244059" sldId="271"/>
            <ac:spMk id="2" creationId="{00000000-0000-0000-0000-000000000000}"/>
          </ac:spMkLst>
        </pc:spChg>
        <pc:spChg chg="mod">
          <ac:chgData name="" userId="" providerId="" clId="Web-{16E2616D-90C9-4004-BE87-B2ADB8758534}" dt="2020-07-27T19:56:30.354" v="38" actId="20577"/>
          <ac:spMkLst>
            <pc:docMk/>
            <pc:sldMk cId="4141244059" sldId="271"/>
            <ac:spMk id="3" creationId="{00000000-0000-0000-0000-000000000000}"/>
          </ac:spMkLst>
        </pc:spChg>
      </pc:sldChg>
      <pc:sldChg chg="modSp">
        <pc:chgData name="" userId="" providerId="" clId="Web-{16E2616D-90C9-4004-BE87-B2ADB8758534}" dt="2020-07-27T20:52:23.873" v="184" actId="20577"/>
        <pc:sldMkLst>
          <pc:docMk/>
          <pc:sldMk cId="1727481359" sldId="272"/>
        </pc:sldMkLst>
        <pc:spChg chg="mod">
          <ac:chgData name="" userId="" providerId="" clId="Web-{16E2616D-90C9-4004-BE87-B2ADB8758534}" dt="2020-07-27T20:52:23.873" v="184" actId="20577"/>
          <ac:spMkLst>
            <pc:docMk/>
            <pc:sldMk cId="1727481359" sldId="272"/>
            <ac:spMk id="3" creationId="{00000000-0000-0000-0000-000000000000}"/>
          </ac:spMkLst>
        </pc:spChg>
      </pc:sldChg>
      <pc:sldChg chg="modSp">
        <pc:chgData name="" userId="" providerId="" clId="Web-{16E2616D-90C9-4004-BE87-B2ADB8758534}" dt="2020-07-27T20:55:22.796" v="371" actId="20577"/>
        <pc:sldMkLst>
          <pc:docMk/>
          <pc:sldMk cId="2108734599" sldId="294"/>
        </pc:sldMkLst>
        <pc:spChg chg="mod">
          <ac:chgData name="" userId="" providerId="" clId="Web-{16E2616D-90C9-4004-BE87-B2ADB8758534}" dt="2020-07-27T20:55:22.796" v="371" actId="20577"/>
          <ac:spMkLst>
            <pc:docMk/>
            <pc:sldMk cId="2108734599" sldId="294"/>
            <ac:spMk id="2" creationId="{7BE835E4-DE8D-4E4A-9772-0A64E759F973}"/>
          </ac:spMkLst>
        </pc:spChg>
        <pc:spChg chg="mod">
          <ac:chgData name="" userId="" providerId="" clId="Web-{16E2616D-90C9-4004-BE87-B2ADB8758534}" dt="2020-07-27T20:55:11.718" v="367" actId="20577"/>
          <ac:spMkLst>
            <pc:docMk/>
            <pc:sldMk cId="2108734599" sldId="294"/>
            <ac:spMk id="3" creationId="{E4C40700-7D3F-4B46-93F3-A4458FDEF053}"/>
          </ac:spMkLst>
        </pc:spChg>
      </pc:sldChg>
      <pc:sldChg chg="modSp">
        <pc:chgData name="" userId="" providerId="" clId="Web-{16E2616D-90C9-4004-BE87-B2ADB8758534}" dt="2020-07-27T19:56:44.511" v="47" actId="20577"/>
        <pc:sldMkLst>
          <pc:docMk/>
          <pc:sldMk cId="1963090677" sldId="310"/>
        </pc:sldMkLst>
        <pc:spChg chg="mod">
          <ac:chgData name="" userId="" providerId="" clId="Web-{16E2616D-90C9-4004-BE87-B2ADB8758534}" dt="2020-07-27T19:56:44.511" v="47" actId="20577"/>
          <ac:spMkLst>
            <pc:docMk/>
            <pc:sldMk cId="1963090677" sldId="310"/>
            <ac:spMk id="3" creationId="{00000000-0000-0000-0000-000000000000}"/>
          </ac:spMkLst>
        </pc:spChg>
      </pc:sldChg>
      <pc:sldChg chg="modSp">
        <pc:chgData name="" userId="" providerId="" clId="Web-{16E2616D-90C9-4004-BE87-B2ADB8758534}" dt="2020-07-27T19:58:14.292" v="52" actId="20577"/>
        <pc:sldMkLst>
          <pc:docMk/>
          <pc:sldMk cId="3510774096" sldId="311"/>
        </pc:sldMkLst>
        <pc:spChg chg="mod">
          <ac:chgData name="" userId="" providerId="" clId="Web-{16E2616D-90C9-4004-BE87-B2ADB8758534}" dt="2020-07-27T19:58:14.292" v="52" actId="20577"/>
          <ac:spMkLst>
            <pc:docMk/>
            <pc:sldMk cId="3510774096" sldId="311"/>
            <ac:spMk id="3" creationId="{00000000-0000-0000-0000-000000000000}"/>
          </ac:spMkLst>
        </pc:spChg>
      </pc:sldChg>
      <pc:sldChg chg="del">
        <pc:chgData name="" userId="" providerId="" clId="Web-{16E2616D-90C9-4004-BE87-B2ADB8758534}" dt="2020-07-27T19:56:56.730" v="48"/>
        <pc:sldMkLst>
          <pc:docMk/>
          <pc:sldMk cId="1647756684" sldId="313"/>
        </pc:sldMkLst>
      </pc:sldChg>
    </pc:docChg>
  </pc:docChgLst>
  <pc:docChgLst>
    <pc:chgData name="Brand, Jessica" userId="S::jessica.brand@bpu.nj.gov::2e3f5620-860f-4a3b-ae90-3efc6da070fc" providerId="AD" clId="Web-{46C30A56-3BDD-47D8-B7C4-53CA9F1BA743}"/>
    <pc:docChg chg="addSld modSld">
      <pc:chgData name="Brand, Jessica" userId="S::jessica.brand@bpu.nj.gov::2e3f5620-860f-4a3b-ae90-3efc6da070fc" providerId="AD" clId="Web-{46C30A56-3BDD-47D8-B7C4-53CA9F1BA743}" dt="2019-10-28T16:17:58.389" v="22"/>
      <pc:docMkLst>
        <pc:docMk/>
      </pc:docMkLst>
      <pc:sldChg chg="delSp modSp">
        <pc:chgData name="Brand, Jessica" userId="S::jessica.brand@bpu.nj.gov::2e3f5620-860f-4a3b-ae90-3efc6da070fc" providerId="AD" clId="Web-{46C30A56-3BDD-47D8-B7C4-53CA9F1BA743}" dt="2019-10-28T16:17:50.374" v="20"/>
        <pc:sldMkLst>
          <pc:docMk/>
          <pc:sldMk cId="1927390364" sldId="293"/>
        </pc:sldMkLst>
        <pc:spChg chg="del mod">
          <ac:chgData name="Brand, Jessica" userId="S::jessica.brand@bpu.nj.gov::2e3f5620-860f-4a3b-ae90-3efc6da070fc" providerId="AD" clId="Web-{46C30A56-3BDD-47D8-B7C4-53CA9F1BA743}" dt="2019-10-28T16:17:50.374" v="20"/>
          <ac:spMkLst>
            <pc:docMk/>
            <pc:sldMk cId="1927390364" sldId="293"/>
            <ac:spMk id="2" creationId="{8416D841-865B-41BD-9655-A088C5ACB376}"/>
          </ac:spMkLst>
        </pc:spChg>
        <pc:spChg chg="mod">
          <ac:chgData name="Brand, Jessica" userId="S::jessica.brand@bpu.nj.gov::2e3f5620-860f-4a3b-ae90-3efc6da070fc" providerId="AD" clId="Web-{46C30A56-3BDD-47D8-B7C4-53CA9F1BA743}" dt="2019-10-28T16:17:24.686" v="17" actId="14100"/>
          <ac:spMkLst>
            <pc:docMk/>
            <pc:sldMk cId="1927390364" sldId="293"/>
            <ac:spMk id="3" creationId="{C33EB967-84A3-483B-A9FF-8C7BAD275B08}"/>
          </ac:spMkLst>
        </pc:spChg>
      </pc:sldChg>
      <pc:sldChg chg="add replId">
        <pc:chgData name="Brand, Jessica" userId="S::jessica.brand@bpu.nj.gov::2e3f5620-860f-4a3b-ae90-3efc6da070fc" providerId="AD" clId="Web-{46C30A56-3BDD-47D8-B7C4-53CA9F1BA743}" dt="2019-10-28T16:15:41.544" v="0"/>
        <pc:sldMkLst>
          <pc:docMk/>
          <pc:sldMk cId="2371439755" sldId="303"/>
        </pc:sldMkLst>
      </pc:sldChg>
      <pc:sldChg chg="add replId">
        <pc:chgData name="Brand, Jessica" userId="S::jessica.brand@bpu.nj.gov::2e3f5620-860f-4a3b-ae90-3efc6da070fc" providerId="AD" clId="Web-{46C30A56-3BDD-47D8-B7C4-53CA9F1BA743}" dt="2019-10-28T16:17:55.264" v="21"/>
        <pc:sldMkLst>
          <pc:docMk/>
          <pc:sldMk cId="2299587461" sldId="304"/>
        </pc:sldMkLst>
      </pc:sldChg>
      <pc:sldChg chg="add replId">
        <pc:chgData name="Brand, Jessica" userId="S::jessica.brand@bpu.nj.gov::2e3f5620-860f-4a3b-ae90-3efc6da070fc" providerId="AD" clId="Web-{46C30A56-3BDD-47D8-B7C4-53CA9F1BA743}" dt="2019-10-28T16:17:58.389" v="22"/>
        <pc:sldMkLst>
          <pc:docMk/>
          <pc:sldMk cId="201568858" sldId="305"/>
        </pc:sldMkLst>
      </pc:sldChg>
    </pc:docChg>
  </pc:docChgLst>
  <pc:docChgLst>
    <pc:chgData name="Brand, Jessica" userId="S::jessica.brand@bpu.nj.gov::2e3f5620-860f-4a3b-ae90-3efc6da070fc" providerId="AD" clId="Web-{5045AFAF-C49A-4551-B752-9CA575243F93}"/>
    <pc:docChg chg="addSld modSld sldOrd">
      <pc:chgData name="Brand, Jessica" userId="S::jessica.brand@bpu.nj.gov::2e3f5620-860f-4a3b-ae90-3efc6da070fc" providerId="AD" clId="Web-{5045AFAF-C49A-4551-B752-9CA575243F93}" dt="2019-10-25T17:13:22.741" v="187" actId="20577"/>
      <pc:docMkLst>
        <pc:docMk/>
      </pc:docMkLst>
      <pc:sldChg chg="modSp">
        <pc:chgData name="Brand, Jessica" userId="S::jessica.brand@bpu.nj.gov::2e3f5620-860f-4a3b-ae90-3efc6da070fc" providerId="AD" clId="Web-{5045AFAF-C49A-4551-B752-9CA575243F93}" dt="2019-10-25T17:09:23.160" v="124" actId="20577"/>
        <pc:sldMkLst>
          <pc:docMk/>
          <pc:sldMk cId="1727481359" sldId="272"/>
        </pc:sldMkLst>
        <pc:spChg chg="mod">
          <ac:chgData name="Brand, Jessica" userId="S::jessica.brand@bpu.nj.gov::2e3f5620-860f-4a3b-ae90-3efc6da070fc" providerId="AD" clId="Web-{5045AFAF-C49A-4551-B752-9CA575243F93}" dt="2019-10-25T17:09:23.160" v="124" actId="20577"/>
          <ac:spMkLst>
            <pc:docMk/>
            <pc:sldMk cId="1727481359" sldId="272"/>
            <ac:spMk id="3" creationId="{00000000-0000-0000-0000-000000000000}"/>
          </ac:spMkLst>
        </pc:spChg>
      </pc:sldChg>
      <pc:sldChg chg="modSp">
        <pc:chgData name="Brand, Jessica" userId="S::jessica.brand@bpu.nj.gov::2e3f5620-860f-4a3b-ae90-3efc6da070fc" providerId="AD" clId="Web-{5045AFAF-C49A-4551-B752-9CA575243F93}" dt="2019-10-25T17:12:15.021" v="161" actId="14100"/>
        <pc:sldMkLst>
          <pc:docMk/>
          <pc:sldMk cId="1927390364" sldId="293"/>
        </pc:sldMkLst>
        <pc:spChg chg="mod">
          <ac:chgData name="Brand, Jessica" userId="S::jessica.brand@bpu.nj.gov::2e3f5620-860f-4a3b-ae90-3efc6da070fc" providerId="AD" clId="Web-{5045AFAF-C49A-4551-B752-9CA575243F93}" dt="2019-10-25T17:10:49.598" v="131" actId="20577"/>
          <ac:spMkLst>
            <pc:docMk/>
            <pc:sldMk cId="1927390364" sldId="293"/>
            <ac:spMk id="2" creationId="{8416D841-865B-41BD-9655-A088C5ACB376}"/>
          </ac:spMkLst>
        </pc:spChg>
        <pc:spChg chg="mod">
          <ac:chgData name="Brand, Jessica" userId="S::jessica.brand@bpu.nj.gov::2e3f5620-860f-4a3b-ae90-3efc6da070fc" providerId="AD" clId="Web-{5045AFAF-C49A-4551-B752-9CA575243F93}" dt="2019-10-25T17:12:15.021" v="161" actId="14100"/>
          <ac:spMkLst>
            <pc:docMk/>
            <pc:sldMk cId="1927390364" sldId="293"/>
            <ac:spMk id="3" creationId="{C33EB967-84A3-483B-A9FF-8C7BAD275B08}"/>
          </ac:spMkLst>
        </pc:spChg>
      </pc:sldChg>
      <pc:sldChg chg="ord">
        <pc:chgData name="Brand, Jessica" userId="S::jessica.brand@bpu.nj.gov::2e3f5620-860f-4a3b-ae90-3efc6da070fc" providerId="AD" clId="Web-{5045AFAF-C49A-4551-B752-9CA575243F93}" dt="2019-10-25T17:10:34.176" v="127"/>
        <pc:sldMkLst>
          <pc:docMk/>
          <pc:sldMk cId="179557880" sldId="300"/>
        </pc:sldMkLst>
      </pc:sldChg>
      <pc:sldChg chg="modSp add replId">
        <pc:chgData name="Brand, Jessica" userId="S::jessica.brand@bpu.nj.gov::2e3f5620-860f-4a3b-ae90-3efc6da070fc" providerId="AD" clId="Web-{5045AFAF-C49A-4551-B752-9CA575243F93}" dt="2019-10-25T17:13:22.741" v="187" actId="20577"/>
        <pc:sldMkLst>
          <pc:docMk/>
          <pc:sldMk cId="1199913870" sldId="301"/>
        </pc:sldMkLst>
        <pc:spChg chg="mod">
          <ac:chgData name="Brand, Jessica" userId="S::jessica.brand@bpu.nj.gov::2e3f5620-860f-4a3b-ae90-3efc6da070fc" providerId="AD" clId="Web-{5045AFAF-C49A-4551-B752-9CA575243F93}" dt="2019-10-25T17:10:27.145" v="126" actId="20577"/>
          <ac:spMkLst>
            <pc:docMk/>
            <pc:sldMk cId="1199913870" sldId="301"/>
            <ac:spMk id="2" creationId="{8416D841-865B-41BD-9655-A088C5ACB376}"/>
          </ac:spMkLst>
        </pc:spChg>
        <pc:spChg chg="mod">
          <ac:chgData name="Brand, Jessica" userId="S::jessica.brand@bpu.nj.gov::2e3f5620-860f-4a3b-ae90-3efc6da070fc" providerId="AD" clId="Web-{5045AFAF-C49A-4551-B752-9CA575243F93}" dt="2019-10-25T17:13:22.741" v="187" actId="20577"/>
          <ac:spMkLst>
            <pc:docMk/>
            <pc:sldMk cId="1199913870" sldId="301"/>
            <ac:spMk id="3" creationId="{C33EB967-84A3-483B-A9FF-8C7BAD275B08}"/>
          </ac:spMkLst>
        </pc:spChg>
      </pc:sldChg>
    </pc:docChg>
  </pc:docChgLst>
  <pc:docChgLst>
    <pc:chgData name="Mooij, Kelly" userId="S::kelly.mooij@bpu.nj.gov::e9c90f0f-326d-40c8-82c6-8af4f56db73e" providerId="AD" clId="Web-{973D2F3F-B662-4B44-B5EA-8E5B4578B8D6}"/>
    <pc:docChg chg="modSld">
      <pc:chgData name="Mooij, Kelly" userId="S::kelly.mooij@bpu.nj.gov::e9c90f0f-326d-40c8-82c6-8af4f56db73e" providerId="AD" clId="Web-{973D2F3F-B662-4B44-B5EA-8E5B4578B8D6}" dt="2019-10-29T18:19:43.580" v="173" actId="20577"/>
      <pc:docMkLst>
        <pc:docMk/>
      </pc:docMkLst>
      <pc:sldChg chg="modSp">
        <pc:chgData name="Mooij, Kelly" userId="S::kelly.mooij@bpu.nj.gov::e9c90f0f-326d-40c8-82c6-8af4f56db73e" providerId="AD" clId="Web-{973D2F3F-B662-4B44-B5EA-8E5B4578B8D6}" dt="2019-10-29T18:19:43.580" v="173" actId="20577"/>
        <pc:sldMkLst>
          <pc:docMk/>
          <pc:sldMk cId="1727481359" sldId="272"/>
        </pc:sldMkLst>
        <pc:spChg chg="mod">
          <ac:chgData name="Mooij, Kelly" userId="S::kelly.mooij@bpu.nj.gov::e9c90f0f-326d-40c8-82c6-8af4f56db73e" providerId="AD" clId="Web-{973D2F3F-B662-4B44-B5EA-8E5B4578B8D6}" dt="2019-10-29T18:19:43.580" v="173" actId="20577"/>
          <ac:spMkLst>
            <pc:docMk/>
            <pc:sldMk cId="1727481359" sldId="272"/>
            <ac:spMk id="3" creationId="{00000000-0000-0000-0000-000000000000}"/>
          </ac:spMkLst>
        </pc:spChg>
      </pc:sldChg>
      <pc:sldChg chg="modSp">
        <pc:chgData name="Mooij, Kelly" userId="S::kelly.mooij@bpu.nj.gov::e9c90f0f-326d-40c8-82c6-8af4f56db73e" providerId="AD" clId="Web-{973D2F3F-B662-4B44-B5EA-8E5B4578B8D6}" dt="2019-10-29T17:47:31.805" v="128" actId="20577"/>
        <pc:sldMkLst>
          <pc:docMk/>
          <pc:sldMk cId="287958270" sldId="273"/>
        </pc:sldMkLst>
        <pc:spChg chg="mod">
          <ac:chgData name="Mooij, Kelly" userId="S::kelly.mooij@bpu.nj.gov::e9c90f0f-326d-40c8-82c6-8af4f56db73e" providerId="AD" clId="Web-{973D2F3F-B662-4B44-B5EA-8E5B4578B8D6}" dt="2019-10-29T17:47:31.805" v="128" actId="20577"/>
          <ac:spMkLst>
            <pc:docMk/>
            <pc:sldMk cId="287958270" sldId="273"/>
            <ac:spMk id="4" creationId="{00000000-0000-0000-0000-000000000000}"/>
          </ac:spMkLst>
        </pc:spChg>
      </pc:sldChg>
      <pc:sldChg chg="modSp">
        <pc:chgData name="Mooij, Kelly" userId="S::kelly.mooij@bpu.nj.gov::e9c90f0f-326d-40c8-82c6-8af4f56db73e" providerId="AD" clId="Web-{973D2F3F-B662-4B44-B5EA-8E5B4578B8D6}" dt="2019-10-29T17:50:51.636" v="166" actId="20577"/>
        <pc:sldMkLst>
          <pc:docMk/>
          <pc:sldMk cId="547003841" sldId="276"/>
        </pc:sldMkLst>
        <pc:spChg chg="mod">
          <ac:chgData name="Mooij, Kelly" userId="S::kelly.mooij@bpu.nj.gov::e9c90f0f-326d-40c8-82c6-8af4f56db73e" providerId="AD" clId="Web-{973D2F3F-B662-4B44-B5EA-8E5B4578B8D6}" dt="2019-10-29T17:50:51.636" v="166" actId="20577"/>
          <ac:spMkLst>
            <pc:docMk/>
            <pc:sldMk cId="547003841" sldId="276"/>
            <ac:spMk id="3" creationId="{C33EB967-84A3-483B-A9FF-8C7BAD275B08}"/>
          </ac:spMkLst>
        </pc:spChg>
      </pc:sldChg>
    </pc:docChg>
  </pc:docChgLst>
  <pc:docChgLst>
    <pc:chgData name="Goldstein, Benjamin" userId="S::benjamin.goldstein@bpu.nj.gov::c64b6f43-cafb-46bc-ad1b-69ab80c5c338" providerId="AD" clId="Web-{7E8C66DC-0A55-46C4-8522-DBD725F7535A}"/>
    <pc:docChg chg="addSld delSld modSld addMainMaster">
      <pc:chgData name="Goldstein, Benjamin" userId="S::benjamin.goldstein@bpu.nj.gov::c64b6f43-cafb-46bc-ad1b-69ab80c5c338" providerId="AD" clId="Web-{7E8C66DC-0A55-46C4-8522-DBD725F7535A}" dt="2019-10-29T15:52:20.978" v="47"/>
      <pc:docMkLst>
        <pc:docMk/>
      </pc:docMkLst>
      <pc:sldChg chg="del">
        <pc:chgData name="Goldstein, Benjamin" userId="S::benjamin.goldstein@bpu.nj.gov::c64b6f43-cafb-46bc-ad1b-69ab80c5c338" providerId="AD" clId="Web-{7E8C66DC-0A55-46C4-8522-DBD725F7535A}" dt="2019-10-29T15:46:12.536" v="1"/>
        <pc:sldMkLst>
          <pc:docMk/>
          <pc:sldMk cId="4062266467" sldId="339"/>
        </pc:sldMkLst>
      </pc:sldChg>
      <pc:sldChg chg="modSp add">
        <pc:chgData name="Goldstein, Benjamin" userId="S::benjamin.goldstein@bpu.nj.gov::c64b6f43-cafb-46bc-ad1b-69ab80c5c338" providerId="AD" clId="Web-{7E8C66DC-0A55-46C4-8522-DBD725F7535A}" dt="2019-10-29T15:47:30.428" v="13" actId="14100"/>
        <pc:sldMkLst>
          <pc:docMk/>
          <pc:sldMk cId="141618634" sldId="340"/>
        </pc:sldMkLst>
        <pc:spChg chg="mod">
          <ac:chgData name="Goldstein, Benjamin" userId="S::benjamin.goldstein@bpu.nj.gov::c64b6f43-cafb-46bc-ad1b-69ab80c5c338" providerId="AD" clId="Web-{7E8C66DC-0A55-46C4-8522-DBD725F7535A}" dt="2019-10-29T15:47:30.428" v="13" actId="14100"/>
          <ac:spMkLst>
            <pc:docMk/>
            <pc:sldMk cId="141618634" sldId="340"/>
            <ac:spMk id="2" creationId="{2411DA72-F207-4962-ACFA-4AE24EB7C716}"/>
          </ac:spMkLst>
        </pc:spChg>
      </pc:sldChg>
      <pc:sldChg chg="add del">
        <pc:chgData name="Goldstein, Benjamin" userId="S::benjamin.goldstein@bpu.nj.gov::c64b6f43-cafb-46bc-ad1b-69ab80c5c338" providerId="AD" clId="Web-{7E8C66DC-0A55-46C4-8522-DBD725F7535A}" dt="2019-10-29T15:52:20.931" v="37"/>
        <pc:sldMkLst>
          <pc:docMk/>
          <pc:sldMk cId="2087978692" sldId="341"/>
        </pc:sldMkLst>
      </pc:sldChg>
      <pc:sldChg chg="add del">
        <pc:chgData name="Goldstein, Benjamin" userId="S::benjamin.goldstein@bpu.nj.gov::c64b6f43-cafb-46bc-ad1b-69ab80c5c338" providerId="AD" clId="Web-{7E8C66DC-0A55-46C4-8522-DBD725F7535A}" dt="2019-10-29T15:52:20.946" v="38"/>
        <pc:sldMkLst>
          <pc:docMk/>
          <pc:sldMk cId="2918167134" sldId="342"/>
        </pc:sldMkLst>
      </pc:sldChg>
      <pc:sldChg chg="add del">
        <pc:chgData name="Goldstein, Benjamin" userId="S::benjamin.goldstein@bpu.nj.gov::c64b6f43-cafb-46bc-ad1b-69ab80c5c338" providerId="AD" clId="Web-{7E8C66DC-0A55-46C4-8522-DBD725F7535A}" dt="2019-10-29T15:52:20.946" v="39"/>
        <pc:sldMkLst>
          <pc:docMk/>
          <pc:sldMk cId="4163589665" sldId="343"/>
        </pc:sldMkLst>
      </pc:sldChg>
      <pc:sldChg chg="add del">
        <pc:chgData name="Goldstein, Benjamin" userId="S::benjamin.goldstein@bpu.nj.gov::c64b6f43-cafb-46bc-ad1b-69ab80c5c338" providerId="AD" clId="Web-{7E8C66DC-0A55-46C4-8522-DBD725F7535A}" dt="2019-10-29T15:52:20.946" v="40"/>
        <pc:sldMkLst>
          <pc:docMk/>
          <pc:sldMk cId="2758522753" sldId="344"/>
        </pc:sldMkLst>
      </pc:sldChg>
      <pc:sldChg chg="add del">
        <pc:chgData name="Goldstein, Benjamin" userId="S::benjamin.goldstein@bpu.nj.gov::c64b6f43-cafb-46bc-ad1b-69ab80c5c338" providerId="AD" clId="Web-{7E8C66DC-0A55-46C4-8522-DBD725F7535A}" dt="2019-10-29T15:52:20.946" v="41"/>
        <pc:sldMkLst>
          <pc:docMk/>
          <pc:sldMk cId="3864307404" sldId="345"/>
        </pc:sldMkLst>
      </pc:sldChg>
      <pc:sldChg chg="add del">
        <pc:chgData name="Goldstein, Benjamin" userId="S::benjamin.goldstein@bpu.nj.gov::c64b6f43-cafb-46bc-ad1b-69ab80c5c338" providerId="AD" clId="Web-{7E8C66DC-0A55-46C4-8522-DBD725F7535A}" dt="2019-10-29T15:52:20.962" v="42"/>
        <pc:sldMkLst>
          <pc:docMk/>
          <pc:sldMk cId="2762165867" sldId="346"/>
        </pc:sldMkLst>
      </pc:sldChg>
      <pc:sldChg chg="add del">
        <pc:chgData name="Goldstein, Benjamin" userId="S::benjamin.goldstein@bpu.nj.gov::c64b6f43-cafb-46bc-ad1b-69ab80c5c338" providerId="AD" clId="Web-{7E8C66DC-0A55-46C4-8522-DBD725F7535A}" dt="2019-10-29T15:52:20.962" v="43"/>
        <pc:sldMkLst>
          <pc:docMk/>
          <pc:sldMk cId="1704677535" sldId="347"/>
        </pc:sldMkLst>
      </pc:sldChg>
      <pc:sldChg chg="add del">
        <pc:chgData name="Goldstein, Benjamin" userId="S::benjamin.goldstein@bpu.nj.gov::c64b6f43-cafb-46bc-ad1b-69ab80c5c338" providerId="AD" clId="Web-{7E8C66DC-0A55-46C4-8522-DBD725F7535A}" dt="2019-10-29T15:52:20.962" v="45"/>
        <pc:sldMkLst>
          <pc:docMk/>
          <pc:sldMk cId="4286735591" sldId="348"/>
        </pc:sldMkLst>
      </pc:sldChg>
      <pc:sldChg chg="add del">
        <pc:chgData name="Goldstein, Benjamin" userId="S::benjamin.goldstein@bpu.nj.gov::c64b6f43-cafb-46bc-ad1b-69ab80c5c338" providerId="AD" clId="Web-{7E8C66DC-0A55-46C4-8522-DBD725F7535A}" dt="2019-10-29T15:52:20.962" v="46"/>
        <pc:sldMkLst>
          <pc:docMk/>
          <pc:sldMk cId="219529550" sldId="349"/>
        </pc:sldMkLst>
      </pc:sldChg>
      <pc:sldChg chg="modSp add del">
        <pc:chgData name="Goldstein, Benjamin" userId="S::benjamin.goldstein@bpu.nj.gov::c64b6f43-cafb-46bc-ad1b-69ab80c5c338" providerId="AD" clId="Web-{7E8C66DC-0A55-46C4-8522-DBD725F7535A}" dt="2019-10-29T15:52:20.978" v="47"/>
        <pc:sldMkLst>
          <pc:docMk/>
          <pc:sldMk cId="1872819130" sldId="350"/>
        </pc:sldMkLst>
        <pc:spChg chg="mod">
          <ac:chgData name="Goldstein, Benjamin" userId="S::benjamin.goldstein@bpu.nj.gov::c64b6f43-cafb-46bc-ad1b-69ab80c5c338" providerId="AD" clId="Web-{7E8C66DC-0A55-46C4-8522-DBD725F7535A}" dt="2019-10-29T15:49:33.054" v="29" actId="20577"/>
          <ac:spMkLst>
            <pc:docMk/>
            <pc:sldMk cId="1872819130" sldId="350"/>
            <ac:spMk id="3" creationId="{17F9EF2F-CBE4-481C-8456-F8D070266777}"/>
          </ac:spMkLst>
        </pc:spChg>
        <pc:spChg chg="mod">
          <ac:chgData name="Goldstein, Benjamin" userId="S::benjamin.goldstein@bpu.nj.gov::c64b6f43-cafb-46bc-ad1b-69ab80c5c338" providerId="AD" clId="Web-{7E8C66DC-0A55-46C4-8522-DBD725F7535A}" dt="2019-10-29T15:48:16.053" v="15" actId="1076"/>
          <ac:spMkLst>
            <pc:docMk/>
            <pc:sldMk cId="1872819130" sldId="350"/>
            <ac:spMk id="6" creationId="{FC5B81E1-8D85-4E18-A6AA-FF6B1D171B89}"/>
          </ac:spMkLst>
        </pc:spChg>
      </pc:sldChg>
      <pc:sldChg chg="add del">
        <pc:chgData name="Goldstein, Benjamin" userId="S::benjamin.goldstein@bpu.nj.gov::c64b6f43-cafb-46bc-ad1b-69ab80c5c338" providerId="AD" clId="Web-{7E8C66DC-0A55-46C4-8522-DBD725F7535A}" dt="2019-10-29T15:50:34.039" v="31"/>
        <pc:sldMkLst>
          <pc:docMk/>
          <pc:sldMk cId="1867677379" sldId="351"/>
        </pc:sldMkLst>
      </pc:sldChg>
      <pc:sldChg chg="add del">
        <pc:chgData name="Goldstein, Benjamin" userId="S::benjamin.goldstein@bpu.nj.gov::c64b6f43-cafb-46bc-ad1b-69ab80c5c338" providerId="AD" clId="Web-{7E8C66DC-0A55-46C4-8522-DBD725F7535A}" dt="2019-10-29T15:50:46.445" v="33"/>
        <pc:sldMkLst>
          <pc:docMk/>
          <pc:sldMk cId="2207691887" sldId="351"/>
        </pc:sldMkLst>
      </pc:sldChg>
      <pc:sldChg chg="add del">
        <pc:chgData name="Goldstein, Benjamin" userId="S::benjamin.goldstein@bpu.nj.gov::c64b6f43-cafb-46bc-ad1b-69ab80c5c338" providerId="AD" clId="Web-{7E8C66DC-0A55-46C4-8522-DBD725F7535A}" dt="2019-10-29T15:52:20.962" v="44"/>
        <pc:sldMkLst>
          <pc:docMk/>
          <pc:sldMk cId="2411188875" sldId="351"/>
        </pc:sldMkLst>
      </pc:sldChg>
      <pc:sldChg chg="add del">
        <pc:chgData name="Goldstein, Benjamin" userId="S::benjamin.goldstein@bpu.nj.gov::c64b6f43-cafb-46bc-ad1b-69ab80c5c338" providerId="AD" clId="Web-{7E8C66DC-0A55-46C4-8522-DBD725F7535A}" dt="2019-10-29T15:51:04.883" v="35"/>
        <pc:sldMkLst>
          <pc:docMk/>
          <pc:sldMk cId="3970759561" sldId="351"/>
        </pc:sldMkLst>
      </pc:sldChg>
      <pc:sldMasterChg chg="add addSldLayout">
        <pc:chgData name="Goldstein, Benjamin" userId="S::benjamin.goldstein@bpu.nj.gov::c64b6f43-cafb-46bc-ad1b-69ab80c5c338" providerId="AD" clId="Web-{7E8C66DC-0A55-46C4-8522-DBD725F7535A}" dt="2019-10-29T15:51:05.039" v="36"/>
        <pc:sldMasterMkLst>
          <pc:docMk/>
          <pc:sldMasterMk cId="2372124397" sldId="2147483677"/>
        </pc:sldMasterMkLst>
        <pc:sldLayoutChg chg="add">
          <pc:chgData name="Goldstein, Benjamin" userId="S::benjamin.goldstein@bpu.nj.gov::c64b6f43-cafb-46bc-ad1b-69ab80c5c338" providerId="AD" clId="Web-{7E8C66DC-0A55-46C4-8522-DBD725F7535A}" dt="2019-10-29T15:51:05.039" v="36"/>
          <pc:sldLayoutMkLst>
            <pc:docMk/>
            <pc:sldMasterMk cId="2372124397" sldId="2147483677"/>
            <pc:sldLayoutMk cId="1691474009" sldId="2147483678"/>
          </pc:sldLayoutMkLst>
        </pc:sldLayoutChg>
        <pc:sldLayoutChg chg="add">
          <pc:chgData name="Goldstein, Benjamin" userId="S::benjamin.goldstein@bpu.nj.gov::c64b6f43-cafb-46bc-ad1b-69ab80c5c338" providerId="AD" clId="Web-{7E8C66DC-0A55-46C4-8522-DBD725F7535A}" dt="2019-10-29T15:51:05.039" v="36"/>
          <pc:sldLayoutMkLst>
            <pc:docMk/>
            <pc:sldMasterMk cId="2372124397" sldId="2147483677"/>
            <pc:sldLayoutMk cId="3936515736" sldId="2147483679"/>
          </pc:sldLayoutMkLst>
        </pc:sldLayoutChg>
        <pc:sldLayoutChg chg="add">
          <pc:chgData name="Goldstein, Benjamin" userId="S::benjamin.goldstein@bpu.nj.gov::c64b6f43-cafb-46bc-ad1b-69ab80c5c338" providerId="AD" clId="Web-{7E8C66DC-0A55-46C4-8522-DBD725F7535A}" dt="2019-10-29T15:51:05.039" v="36"/>
          <pc:sldLayoutMkLst>
            <pc:docMk/>
            <pc:sldMasterMk cId="2372124397" sldId="2147483677"/>
            <pc:sldLayoutMk cId="4223592992" sldId="2147483680"/>
          </pc:sldLayoutMkLst>
        </pc:sldLayoutChg>
        <pc:sldLayoutChg chg="add">
          <pc:chgData name="Goldstein, Benjamin" userId="S::benjamin.goldstein@bpu.nj.gov::c64b6f43-cafb-46bc-ad1b-69ab80c5c338" providerId="AD" clId="Web-{7E8C66DC-0A55-46C4-8522-DBD725F7535A}" dt="2019-10-29T15:51:05.039" v="36"/>
          <pc:sldLayoutMkLst>
            <pc:docMk/>
            <pc:sldMasterMk cId="2372124397" sldId="2147483677"/>
            <pc:sldLayoutMk cId="4004598021" sldId="2147483681"/>
          </pc:sldLayoutMkLst>
        </pc:sldLayoutChg>
      </pc:sldMasterChg>
    </pc:docChg>
  </pc:docChgLst>
  <pc:docChgLst>
    <pc:chgData name="Goldstein, Benjamin" userId="S::benjamin.goldstein@bpu.nj.gov::c64b6f43-cafb-46bc-ad1b-69ab80c5c338" providerId="AD" clId="Web-{AC6B568E-CA12-4377-BBFB-7CDFD2CDCAD7}"/>
    <pc:docChg chg="modSld">
      <pc:chgData name="Goldstein, Benjamin" userId="S::benjamin.goldstein@bpu.nj.gov::c64b6f43-cafb-46bc-ad1b-69ab80c5c338" providerId="AD" clId="Web-{AC6B568E-CA12-4377-BBFB-7CDFD2CDCAD7}" dt="2019-10-29T17:47:02.023" v="6" actId="20577"/>
      <pc:docMkLst>
        <pc:docMk/>
      </pc:docMkLst>
      <pc:sldChg chg="modSp">
        <pc:chgData name="Goldstein, Benjamin" userId="S::benjamin.goldstein@bpu.nj.gov::c64b6f43-cafb-46bc-ad1b-69ab80c5c338" providerId="AD" clId="Web-{AC6B568E-CA12-4377-BBFB-7CDFD2CDCAD7}" dt="2019-10-29T17:46:58.758" v="4" actId="20577"/>
        <pc:sldMkLst>
          <pc:docMk/>
          <pc:sldMk cId="973091257" sldId="316"/>
        </pc:sldMkLst>
        <pc:spChg chg="mod">
          <ac:chgData name="Goldstein, Benjamin" userId="S::benjamin.goldstein@bpu.nj.gov::c64b6f43-cafb-46bc-ad1b-69ab80c5c338" providerId="AD" clId="Web-{AC6B568E-CA12-4377-BBFB-7CDFD2CDCAD7}" dt="2019-10-29T17:46:58.758" v="4" actId="20577"/>
          <ac:spMkLst>
            <pc:docMk/>
            <pc:sldMk cId="973091257" sldId="316"/>
            <ac:spMk id="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8BBB8E-7C91-48B9-95D1-80DCD1E72B4A}" type="doc">
      <dgm:prSet loTypeId="urn:microsoft.com/office/officeart/2005/8/layout/hierarchy3" loCatId="list" qsTypeId="urn:microsoft.com/office/officeart/2005/8/quickstyle/simple1" qsCatId="simple" csTypeId="urn:microsoft.com/office/officeart/2005/8/colors/colorful4" csCatId="colorful" phldr="0"/>
      <dgm:spPr/>
      <dgm:t>
        <a:bodyPr/>
        <a:lstStyle/>
        <a:p>
          <a:endParaRPr lang="en-US"/>
        </a:p>
      </dgm:t>
    </dgm:pt>
    <dgm:pt modelId="{8284E161-D608-456A-8848-619C5DB0398A}">
      <dgm:prSet phldrT="[Text]" phldr="1"/>
      <dgm:spPr/>
      <dgm:t>
        <a:bodyPr/>
        <a:lstStyle/>
        <a:p>
          <a:endParaRPr lang="en-US"/>
        </a:p>
      </dgm:t>
    </dgm:pt>
    <dgm:pt modelId="{E417C7DE-9955-479D-B13D-71924AB0C30A}" type="parTrans" cxnId="{9C0AA627-2B90-4795-85D7-22A4CC62F190}">
      <dgm:prSet/>
      <dgm:spPr/>
      <dgm:t>
        <a:bodyPr/>
        <a:lstStyle/>
        <a:p>
          <a:endParaRPr lang="en-US"/>
        </a:p>
      </dgm:t>
    </dgm:pt>
    <dgm:pt modelId="{E6EA2753-4461-4CCD-8D41-25E463738CB6}" type="sibTrans" cxnId="{9C0AA627-2B90-4795-85D7-22A4CC62F190}">
      <dgm:prSet/>
      <dgm:spPr/>
      <dgm:t>
        <a:bodyPr/>
        <a:lstStyle/>
        <a:p>
          <a:endParaRPr lang="en-US"/>
        </a:p>
      </dgm:t>
    </dgm:pt>
    <dgm:pt modelId="{483D2FBA-5F44-4231-86ED-7512007B9106}">
      <dgm:prSet phldrT="[Text]" phldr="1"/>
      <dgm:spPr/>
      <dgm:t>
        <a:bodyPr/>
        <a:lstStyle/>
        <a:p>
          <a:endParaRPr lang="en-US"/>
        </a:p>
      </dgm:t>
    </dgm:pt>
    <dgm:pt modelId="{98AD65FF-EF56-4E4B-BB01-B0980B944C5B}" type="parTrans" cxnId="{9638FE90-DFB4-4609-B55E-BF8ED874695C}">
      <dgm:prSet/>
      <dgm:spPr/>
      <dgm:t>
        <a:bodyPr/>
        <a:lstStyle/>
        <a:p>
          <a:endParaRPr lang="en-US"/>
        </a:p>
      </dgm:t>
    </dgm:pt>
    <dgm:pt modelId="{968C6F6B-9DF9-4CB1-9A84-CC330EBDDD35}" type="sibTrans" cxnId="{9638FE90-DFB4-4609-B55E-BF8ED874695C}">
      <dgm:prSet/>
      <dgm:spPr/>
      <dgm:t>
        <a:bodyPr/>
        <a:lstStyle/>
        <a:p>
          <a:endParaRPr lang="en-US"/>
        </a:p>
      </dgm:t>
    </dgm:pt>
    <dgm:pt modelId="{4DE49E76-84B5-4601-9E29-F49261C03BBF}">
      <dgm:prSet phldrT="[Text]" phldr="1"/>
      <dgm:spPr/>
      <dgm:t>
        <a:bodyPr/>
        <a:lstStyle/>
        <a:p>
          <a:endParaRPr lang="en-US"/>
        </a:p>
      </dgm:t>
    </dgm:pt>
    <dgm:pt modelId="{01E43A0C-94C5-4384-9FBC-F98C976BCC15}" type="parTrans" cxnId="{5DE67588-6277-442B-A73B-A6B559889E70}">
      <dgm:prSet/>
      <dgm:spPr/>
      <dgm:t>
        <a:bodyPr/>
        <a:lstStyle/>
        <a:p>
          <a:endParaRPr lang="en-US"/>
        </a:p>
      </dgm:t>
    </dgm:pt>
    <dgm:pt modelId="{F87E596B-100D-4EF5-B8C0-D4CF4530D7BD}" type="sibTrans" cxnId="{5DE67588-6277-442B-A73B-A6B559889E70}">
      <dgm:prSet/>
      <dgm:spPr/>
      <dgm:t>
        <a:bodyPr/>
        <a:lstStyle/>
        <a:p>
          <a:endParaRPr lang="en-US"/>
        </a:p>
      </dgm:t>
    </dgm:pt>
    <dgm:pt modelId="{A3DF9733-D1BE-46DA-A907-20E601CF748A}">
      <dgm:prSet phldrT="[Text]" phldr="1"/>
      <dgm:spPr/>
      <dgm:t>
        <a:bodyPr/>
        <a:lstStyle/>
        <a:p>
          <a:endParaRPr lang="en-US"/>
        </a:p>
      </dgm:t>
    </dgm:pt>
    <dgm:pt modelId="{9E7B5733-1C99-4191-BD8B-6DAC068A482F}" type="parTrans" cxnId="{CBEEDDCB-2813-4708-94BB-9035A7E02DA7}">
      <dgm:prSet/>
      <dgm:spPr/>
      <dgm:t>
        <a:bodyPr/>
        <a:lstStyle/>
        <a:p>
          <a:endParaRPr lang="en-US"/>
        </a:p>
      </dgm:t>
    </dgm:pt>
    <dgm:pt modelId="{33990D24-7EDC-4532-9AB0-FDECA3B2AA76}" type="sibTrans" cxnId="{CBEEDDCB-2813-4708-94BB-9035A7E02DA7}">
      <dgm:prSet/>
      <dgm:spPr/>
      <dgm:t>
        <a:bodyPr/>
        <a:lstStyle/>
        <a:p>
          <a:endParaRPr lang="en-US"/>
        </a:p>
      </dgm:t>
    </dgm:pt>
    <dgm:pt modelId="{DF39EC58-26E5-4B41-95EF-0B49F26F8632}">
      <dgm:prSet phldrT="[Text]" phldr="1"/>
      <dgm:spPr/>
      <dgm:t>
        <a:bodyPr/>
        <a:lstStyle/>
        <a:p>
          <a:endParaRPr lang="en-US"/>
        </a:p>
      </dgm:t>
    </dgm:pt>
    <dgm:pt modelId="{7961CFDD-C993-4BFB-97AB-024DF3D07CF1}" type="parTrans" cxnId="{0DAE0892-F854-4C8F-9366-1FF4C6C0F068}">
      <dgm:prSet/>
      <dgm:spPr/>
      <dgm:t>
        <a:bodyPr/>
        <a:lstStyle/>
        <a:p>
          <a:endParaRPr lang="en-US"/>
        </a:p>
      </dgm:t>
    </dgm:pt>
    <dgm:pt modelId="{8F57B54E-4CD4-4859-BD6B-0D9D2EEEC303}" type="sibTrans" cxnId="{0DAE0892-F854-4C8F-9366-1FF4C6C0F068}">
      <dgm:prSet/>
      <dgm:spPr/>
      <dgm:t>
        <a:bodyPr/>
        <a:lstStyle/>
        <a:p>
          <a:endParaRPr lang="en-US"/>
        </a:p>
      </dgm:t>
    </dgm:pt>
    <dgm:pt modelId="{E76BDCE3-F10F-4D25-A7DD-E0CDA7EAA8A7}">
      <dgm:prSet phldrT="[Text]" phldr="1"/>
      <dgm:spPr/>
      <dgm:t>
        <a:bodyPr/>
        <a:lstStyle/>
        <a:p>
          <a:endParaRPr lang="en-US"/>
        </a:p>
      </dgm:t>
    </dgm:pt>
    <dgm:pt modelId="{2E42851A-1911-4CDF-9345-425F466FE99D}" type="parTrans" cxnId="{58C2DD51-6E4C-4821-BA1D-5B60BE3369EE}">
      <dgm:prSet/>
      <dgm:spPr/>
      <dgm:t>
        <a:bodyPr/>
        <a:lstStyle/>
        <a:p>
          <a:endParaRPr lang="en-US"/>
        </a:p>
      </dgm:t>
    </dgm:pt>
    <dgm:pt modelId="{65E0AE15-F030-41A5-8C3D-A81B8FB99FB6}" type="sibTrans" cxnId="{58C2DD51-6E4C-4821-BA1D-5B60BE3369EE}">
      <dgm:prSet/>
      <dgm:spPr/>
      <dgm:t>
        <a:bodyPr/>
        <a:lstStyle/>
        <a:p>
          <a:endParaRPr lang="en-US"/>
        </a:p>
      </dgm:t>
    </dgm:pt>
    <dgm:pt modelId="{6AFE53C0-460E-4BFF-834D-7B03953E459C}" type="pres">
      <dgm:prSet presAssocID="{718BBB8E-7C91-48B9-95D1-80DCD1E72B4A}" presName="diagram" presStyleCnt="0">
        <dgm:presLayoutVars>
          <dgm:chPref val="1"/>
          <dgm:dir/>
          <dgm:animOne val="branch"/>
          <dgm:animLvl val="lvl"/>
          <dgm:resizeHandles/>
        </dgm:presLayoutVars>
      </dgm:prSet>
      <dgm:spPr/>
      <dgm:t>
        <a:bodyPr/>
        <a:lstStyle/>
        <a:p>
          <a:endParaRPr lang="en-US"/>
        </a:p>
      </dgm:t>
    </dgm:pt>
    <dgm:pt modelId="{78B78F35-1EFC-43A7-81F0-093B1A613D38}" type="pres">
      <dgm:prSet presAssocID="{8284E161-D608-456A-8848-619C5DB0398A}" presName="root" presStyleCnt="0"/>
      <dgm:spPr/>
    </dgm:pt>
    <dgm:pt modelId="{793F40C1-6817-4FDB-AAE7-07FAF8390818}" type="pres">
      <dgm:prSet presAssocID="{8284E161-D608-456A-8848-619C5DB0398A}" presName="rootComposite" presStyleCnt="0"/>
      <dgm:spPr/>
    </dgm:pt>
    <dgm:pt modelId="{EC20A39A-AA6A-44D7-AE03-A6DE8944D172}" type="pres">
      <dgm:prSet presAssocID="{8284E161-D608-456A-8848-619C5DB0398A}" presName="rootText" presStyleLbl="node1" presStyleIdx="0" presStyleCnt="2"/>
      <dgm:spPr/>
      <dgm:t>
        <a:bodyPr/>
        <a:lstStyle/>
        <a:p>
          <a:endParaRPr lang="en-US"/>
        </a:p>
      </dgm:t>
    </dgm:pt>
    <dgm:pt modelId="{6CF8506A-AFA4-422D-90A0-EB4C2ED40DCB}" type="pres">
      <dgm:prSet presAssocID="{8284E161-D608-456A-8848-619C5DB0398A}" presName="rootConnector" presStyleLbl="node1" presStyleIdx="0" presStyleCnt="2"/>
      <dgm:spPr/>
      <dgm:t>
        <a:bodyPr/>
        <a:lstStyle/>
        <a:p>
          <a:endParaRPr lang="en-US"/>
        </a:p>
      </dgm:t>
    </dgm:pt>
    <dgm:pt modelId="{C829D632-3A54-426D-A731-F53F19DE9C8C}" type="pres">
      <dgm:prSet presAssocID="{8284E161-D608-456A-8848-619C5DB0398A}" presName="childShape" presStyleCnt="0"/>
      <dgm:spPr/>
    </dgm:pt>
    <dgm:pt modelId="{4CC92A88-D6D5-4D8E-BFC4-AE857A5E9CA3}" type="pres">
      <dgm:prSet presAssocID="{98AD65FF-EF56-4E4B-BB01-B0980B944C5B}" presName="Name13" presStyleLbl="parChTrans1D2" presStyleIdx="0" presStyleCnt="4"/>
      <dgm:spPr/>
      <dgm:t>
        <a:bodyPr/>
        <a:lstStyle/>
        <a:p>
          <a:endParaRPr lang="en-US"/>
        </a:p>
      </dgm:t>
    </dgm:pt>
    <dgm:pt modelId="{A0F1A35E-03A9-4278-B4E2-95B1CE89083A}" type="pres">
      <dgm:prSet presAssocID="{483D2FBA-5F44-4231-86ED-7512007B9106}" presName="childText" presStyleLbl="bgAcc1" presStyleIdx="0" presStyleCnt="4">
        <dgm:presLayoutVars>
          <dgm:bulletEnabled val="1"/>
        </dgm:presLayoutVars>
      </dgm:prSet>
      <dgm:spPr/>
      <dgm:t>
        <a:bodyPr/>
        <a:lstStyle/>
        <a:p>
          <a:endParaRPr lang="en-US"/>
        </a:p>
      </dgm:t>
    </dgm:pt>
    <dgm:pt modelId="{76ECD7A7-4FDB-4AEA-91F3-0A111DCA264A}" type="pres">
      <dgm:prSet presAssocID="{01E43A0C-94C5-4384-9FBC-F98C976BCC15}" presName="Name13" presStyleLbl="parChTrans1D2" presStyleIdx="1" presStyleCnt="4"/>
      <dgm:spPr/>
      <dgm:t>
        <a:bodyPr/>
        <a:lstStyle/>
        <a:p>
          <a:endParaRPr lang="en-US"/>
        </a:p>
      </dgm:t>
    </dgm:pt>
    <dgm:pt modelId="{4EC61DEC-3A13-4F2D-BBD1-7BC51B90EE14}" type="pres">
      <dgm:prSet presAssocID="{4DE49E76-84B5-4601-9E29-F49261C03BBF}" presName="childText" presStyleLbl="bgAcc1" presStyleIdx="1" presStyleCnt="4">
        <dgm:presLayoutVars>
          <dgm:bulletEnabled val="1"/>
        </dgm:presLayoutVars>
      </dgm:prSet>
      <dgm:spPr/>
      <dgm:t>
        <a:bodyPr/>
        <a:lstStyle/>
        <a:p>
          <a:endParaRPr lang="en-US"/>
        </a:p>
      </dgm:t>
    </dgm:pt>
    <dgm:pt modelId="{83EF77B7-BE30-4DFE-8753-FFEC3D0F0DE1}" type="pres">
      <dgm:prSet presAssocID="{A3DF9733-D1BE-46DA-A907-20E601CF748A}" presName="root" presStyleCnt="0"/>
      <dgm:spPr/>
    </dgm:pt>
    <dgm:pt modelId="{5D322376-691F-439C-93F0-D50EC6FDB01D}" type="pres">
      <dgm:prSet presAssocID="{A3DF9733-D1BE-46DA-A907-20E601CF748A}" presName="rootComposite" presStyleCnt="0"/>
      <dgm:spPr/>
    </dgm:pt>
    <dgm:pt modelId="{CAFA5640-0BA3-4EDB-B835-219B48F0304A}" type="pres">
      <dgm:prSet presAssocID="{A3DF9733-D1BE-46DA-A907-20E601CF748A}" presName="rootText" presStyleLbl="node1" presStyleIdx="1" presStyleCnt="2"/>
      <dgm:spPr/>
      <dgm:t>
        <a:bodyPr/>
        <a:lstStyle/>
        <a:p>
          <a:endParaRPr lang="en-US"/>
        </a:p>
      </dgm:t>
    </dgm:pt>
    <dgm:pt modelId="{D7F881B9-510D-4F3B-8F1B-8C427D3E7C91}" type="pres">
      <dgm:prSet presAssocID="{A3DF9733-D1BE-46DA-A907-20E601CF748A}" presName="rootConnector" presStyleLbl="node1" presStyleIdx="1" presStyleCnt="2"/>
      <dgm:spPr/>
      <dgm:t>
        <a:bodyPr/>
        <a:lstStyle/>
        <a:p>
          <a:endParaRPr lang="en-US"/>
        </a:p>
      </dgm:t>
    </dgm:pt>
    <dgm:pt modelId="{66B42604-EF8D-41F8-919E-9452B9EAECFB}" type="pres">
      <dgm:prSet presAssocID="{A3DF9733-D1BE-46DA-A907-20E601CF748A}" presName="childShape" presStyleCnt="0"/>
      <dgm:spPr/>
    </dgm:pt>
    <dgm:pt modelId="{02513406-C724-49D8-962E-63389F773720}" type="pres">
      <dgm:prSet presAssocID="{7961CFDD-C993-4BFB-97AB-024DF3D07CF1}" presName="Name13" presStyleLbl="parChTrans1D2" presStyleIdx="2" presStyleCnt="4"/>
      <dgm:spPr/>
      <dgm:t>
        <a:bodyPr/>
        <a:lstStyle/>
        <a:p>
          <a:endParaRPr lang="en-US"/>
        </a:p>
      </dgm:t>
    </dgm:pt>
    <dgm:pt modelId="{C3DFAFC8-8F6D-4802-955E-03C1FC3CC18D}" type="pres">
      <dgm:prSet presAssocID="{DF39EC58-26E5-4B41-95EF-0B49F26F8632}" presName="childText" presStyleLbl="bgAcc1" presStyleIdx="2" presStyleCnt="4">
        <dgm:presLayoutVars>
          <dgm:bulletEnabled val="1"/>
        </dgm:presLayoutVars>
      </dgm:prSet>
      <dgm:spPr/>
      <dgm:t>
        <a:bodyPr/>
        <a:lstStyle/>
        <a:p>
          <a:endParaRPr lang="en-US"/>
        </a:p>
      </dgm:t>
    </dgm:pt>
    <dgm:pt modelId="{AFD97AE4-02AE-4327-A5EC-28536CE38A87}" type="pres">
      <dgm:prSet presAssocID="{2E42851A-1911-4CDF-9345-425F466FE99D}" presName="Name13" presStyleLbl="parChTrans1D2" presStyleIdx="3" presStyleCnt="4"/>
      <dgm:spPr/>
      <dgm:t>
        <a:bodyPr/>
        <a:lstStyle/>
        <a:p>
          <a:endParaRPr lang="en-US"/>
        </a:p>
      </dgm:t>
    </dgm:pt>
    <dgm:pt modelId="{0F608AE9-4E79-4DBC-8ED6-3B94C1CE8C40}" type="pres">
      <dgm:prSet presAssocID="{E76BDCE3-F10F-4D25-A7DD-E0CDA7EAA8A7}" presName="childText" presStyleLbl="bgAcc1" presStyleIdx="3" presStyleCnt="4">
        <dgm:presLayoutVars>
          <dgm:bulletEnabled val="1"/>
        </dgm:presLayoutVars>
      </dgm:prSet>
      <dgm:spPr/>
      <dgm:t>
        <a:bodyPr/>
        <a:lstStyle/>
        <a:p>
          <a:endParaRPr lang="en-US"/>
        </a:p>
      </dgm:t>
    </dgm:pt>
  </dgm:ptLst>
  <dgm:cxnLst>
    <dgm:cxn modelId="{5DE67588-6277-442B-A73B-A6B559889E70}" srcId="{8284E161-D608-456A-8848-619C5DB0398A}" destId="{4DE49E76-84B5-4601-9E29-F49261C03BBF}" srcOrd="1" destOrd="0" parTransId="{01E43A0C-94C5-4384-9FBC-F98C976BCC15}" sibTransId="{F87E596B-100D-4EF5-B8C0-D4CF4530D7BD}"/>
    <dgm:cxn modelId="{58C2DD51-6E4C-4821-BA1D-5B60BE3369EE}" srcId="{A3DF9733-D1BE-46DA-A907-20E601CF748A}" destId="{E76BDCE3-F10F-4D25-A7DD-E0CDA7EAA8A7}" srcOrd="1" destOrd="0" parTransId="{2E42851A-1911-4CDF-9345-425F466FE99D}" sibTransId="{65E0AE15-F030-41A5-8C3D-A81B8FB99FB6}"/>
    <dgm:cxn modelId="{942D3D48-00A8-4371-9256-59D48AD30C75}" type="presOf" srcId="{8284E161-D608-456A-8848-619C5DB0398A}" destId="{6CF8506A-AFA4-422D-90A0-EB4C2ED40DCB}" srcOrd="1" destOrd="0" presId="urn:microsoft.com/office/officeart/2005/8/layout/hierarchy3"/>
    <dgm:cxn modelId="{D8345A66-655F-4F73-9A8D-8DB2155B79B3}" type="presOf" srcId="{A3DF9733-D1BE-46DA-A907-20E601CF748A}" destId="{D7F881B9-510D-4F3B-8F1B-8C427D3E7C91}" srcOrd="1" destOrd="0" presId="urn:microsoft.com/office/officeart/2005/8/layout/hierarchy3"/>
    <dgm:cxn modelId="{9C0AA627-2B90-4795-85D7-22A4CC62F190}" srcId="{718BBB8E-7C91-48B9-95D1-80DCD1E72B4A}" destId="{8284E161-D608-456A-8848-619C5DB0398A}" srcOrd="0" destOrd="0" parTransId="{E417C7DE-9955-479D-B13D-71924AB0C30A}" sibTransId="{E6EA2753-4461-4CCD-8D41-25E463738CB6}"/>
    <dgm:cxn modelId="{84E64217-2EBA-428D-9780-088527E7BAB8}" type="presOf" srcId="{A3DF9733-D1BE-46DA-A907-20E601CF748A}" destId="{CAFA5640-0BA3-4EDB-B835-219B48F0304A}" srcOrd="0" destOrd="0" presId="urn:microsoft.com/office/officeart/2005/8/layout/hierarchy3"/>
    <dgm:cxn modelId="{FF1A253B-89BE-4CA6-9473-72968E7C9CD5}" type="presOf" srcId="{E76BDCE3-F10F-4D25-A7DD-E0CDA7EAA8A7}" destId="{0F608AE9-4E79-4DBC-8ED6-3B94C1CE8C40}" srcOrd="0" destOrd="0" presId="urn:microsoft.com/office/officeart/2005/8/layout/hierarchy3"/>
    <dgm:cxn modelId="{555DB24D-115D-4122-9A05-304BE2B98811}" type="presOf" srcId="{01E43A0C-94C5-4384-9FBC-F98C976BCC15}" destId="{76ECD7A7-4FDB-4AEA-91F3-0A111DCA264A}" srcOrd="0" destOrd="0" presId="urn:microsoft.com/office/officeart/2005/8/layout/hierarchy3"/>
    <dgm:cxn modelId="{D218A6E0-3ED9-4A39-BD12-C84B382BCF52}" type="presOf" srcId="{4DE49E76-84B5-4601-9E29-F49261C03BBF}" destId="{4EC61DEC-3A13-4F2D-BBD1-7BC51B90EE14}" srcOrd="0" destOrd="0" presId="urn:microsoft.com/office/officeart/2005/8/layout/hierarchy3"/>
    <dgm:cxn modelId="{4C299E60-E734-4604-8970-8C17582D8B3C}" type="presOf" srcId="{DF39EC58-26E5-4B41-95EF-0B49F26F8632}" destId="{C3DFAFC8-8F6D-4802-955E-03C1FC3CC18D}" srcOrd="0" destOrd="0" presId="urn:microsoft.com/office/officeart/2005/8/layout/hierarchy3"/>
    <dgm:cxn modelId="{006B8C87-CFAB-4E89-838A-21DD261B3F30}" type="presOf" srcId="{718BBB8E-7C91-48B9-95D1-80DCD1E72B4A}" destId="{6AFE53C0-460E-4BFF-834D-7B03953E459C}" srcOrd="0" destOrd="0" presId="urn:microsoft.com/office/officeart/2005/8/layout/hierarchy3"/>
    <dgm:cxn modelId="{670C3877-06BA-4EC3-83E1-D76B33A16179}" type="presOf" srcId="{98AD65FF-EF56-4E4B-BB01-B0980B944C5B}" destId="{4CC92A88-D6D5-4D8E-BFC4-AE857A5E9CA3}" srcOrd="0" destOrd="0" presId="urn:microsoft.com/office/officeart/2005/8/layout/hierarchy3"/>
    <dgm:cxn modelId="{173D9D3F-9D14-4DCB-A03F-D5B5DF078DD6}" type="presOf" srcId="{7961CFDD-C993-4BFB-97AB-024DF3D07CF1}" destId="{02513406-C724-49D8-962E-63389F773720}" srcOrd="0" destOrd="0" presId="urn:microsoft.com/office/officeart/2005/8/layout/hierarchy3"/>
    <dgm:cxn modelId="{0DAE0892-F854-4C8F-9366-1FF4C6C0F068}" srcId="{A3DF9733-D1BE-46DA-A907-20E601CF748A}" destId="{DF39EC58-26E5-4B41-95EF-0B49F26F8632}" srcOrd="0" destOrd="0" parTransId="{7961CFDD-C993-4BFB-97AB-024DF3D07CF1}" sibTransId="{8F57B54E-4CD4-4859-BD6B-0D9D2EEEC303}"/>
    <dgm:cxn modelId="{604674D0-A2D0-4331-AFFA-9FDDA82CC22D}" type="presOf" srcId="{8284E161-D608-456A-8848-619C5DB0398A}" destId="{EC20A39A-AA6A-44D7-AE03-A6DE8944D172}" srcOrd="0" destOrd="0" presId="urn:microsoft.com/office/officeart/2005/8/layout/hierarchy3"/>
    <dgm:cxn modelId="{CBEEDDCB-2813-4708-94BB-9035A7E02DA7}" srcId="{718BBB8E-7C91-48B9-95D1-80DCD1E72B4A}" destId="{A3DF9733-D1BE-46DA-A907-20E601CF748A}" srcOrd="1" destOrd="0" parTransId="{9E7B5733-1C99-4191-BD8B-6DAC068A482F}" sibTransId="{33990D24-7EDC-4532-9AB0-FDECA3B2AA76}"/>
    <dgm:cxn modelId="{BEDA583A-AE3F-42B8-A5B3-EF7479046256}" type="presOf" srcId="{483D2FBA-5F44-4231-86ED-7512007B9106}" destId="{A0F1A35E-03A9-4278-B4E2-95B1CE89083A}" srcOrd="0" destOrd="0" presId="urn:microsoft.com/office/officeart/2005/8/layout/hierarchy3"/>
    <dgm:cxn modelId="{F6BAD0F6-70B5-4C38-85CC-74456453A085}" type="presOf" srcId="{2E42851A-1911-4CDF-9345-425F466FE99D}" destId="{AFD97AE4-02AE-4327-A5EC-28536CE38A87}" srcOrd="0" destOrd="0" presId="urn:microsoft.com/office/officeart/2005/8/layout/hierarchy3"/>
    <dgm:cxn modelId="{9638FE90-DFB4-4609-B55E-BF8ED874695C}" srcId="{8284E161-D608-456A-8848-619C5DB0398A}" destId="{483D2FBA-5F44-4231-86ED-7512007B9106}" srcOrd="0" destOrd="0" parTransId="{98AD65FF-EF56-4E4B-BB01-B0980B944C5B}" sibTransId="{968C6F6B-9DF9-4CB1-9A84-CC330EBDDD35}"/>
    <dgm:cxn modelId="{4145DA84-D03A-4325-8C09-E9A71F83F786}" type="presParOf" srcId="{6AFE53C0-460E-4BFF-834D-7B03953E459C}" destId="{78B78F35-1EFC-43A7-81F0-093B1A613D38}" srcOrd="0" destOrd="0" presId="urn:microsoft.com/office/officeart/2005/8/layout/hierarchy3"/>
    <dgm:cxn modelId="{C1DDEB0F-A128-4226-A222-63C35EDCDC5D}" type="presParOf" srcId="{78B78F35-1EFC-43A7-81F0-093B1A613D38}" destId="{793F40C1-6817-4FDB-AAE7-07FAF8390818}" srcOrd="0" destOrd="0" presId="urn:microsoft.com/office/officeart/2005/8/layout/hierarchy3"/>
    <dgm:cxn modelId="{E2616F89-AE18-4BE6-B6B5-7D352F5EDF6A}" type="presParOf" srcId="{793F40C1-6817-4FDB-AAE7-07FAF8390818}" destId="{EC20A39A-AA6A-44D7-AE03-A6DE8944D172}" srcOrd="0" destOrd="0" presId="urn:microsoft.com/office/officeart/2005/8/layout/hierarchy3"/>
    <dgm:cxn modelId="{F9329C3A-1011-4DA0-99A3-A37A713BA44E}" type="presParOf" srcId="{793F40C1-6817-4FDB-AAE7-07FAF8390818}" destId="{6CF8506A-AFA4-422D-90A0-EB4C2ED40DCB}" srcOrd="1" destOrd="0" presId="urn:microsoft.com/office/officeart/2005/8/layout/hierarchy3"/>
    <dgm:cxn modelId="{586A7A80-25D4-4B9A-9CB1-7750DE6D507B}" type="presParOf" srcId="{78B78F35-1EFC-43A7-81F0-093B1A613D38}" destId="{C829D632-3A54-426D-A731-F53F19DE9C8C}" srcOrd="1" destOrd="0" presId="urn:microsoft.com/office/officeart/2005/8/layout/hierarchy3"/>
    <dgm:cxn modelId="{F7667B54-0A18-48AE-8805-F23414F399D1}" type="presParOf" srcId="{C829D632-3A54-426D-A731-F53F19DE9C8C}" destId="{4CC92A88-D6D5-4D8E-BFC4-AE857A5E9CA3}" srcOrd="0" destOrd="0" presId="urn:microsoft.com/office/officeart/2005/8/layout/hierarchy3"/>
    <dgm:cxn modelId="{EC60BC56-9DFD-495A-83C8-CBEF63834192}" type="presParOf" srcId="{C829D632-3A54-426D-A731-F53F19DE9C8C}" destId="{A0F1A35E-03A9-4278-B4E2-95B1CE89083A}" srcOrd="1" destOrd="0" presId="urn:microsoft.com/office/officeart/2005/8/layout/hierarchy3"/>
    <dgm:cxn modelId="{0DEE6885-3F8B-4B5B-86A8-2D41CF4AACA4}" type="presParOf" srcId="{C829D632-3A54-426D-A731-F53F19DE9C8C}" destId="{76ECD7A7-4FDB-4AEA-91F3-0A111DCA264A}" srcOrd="2" destOrd="0" presId="urn:microsoft.com/office/officeart/2005/8/layout/hierarchy3"/>
    <dgm:cxn modelId="{06E111BA-95D4-49F7-B1BE-7B9BF25C77A5}" type="presParOf" srcId="{C829D632-3A54-426D-A731-F53F19DE9C8C}" destId="{4EC61DEC-3A13-4F2D-BBD1-7BC51B90EE14}" srcOrd="3" destOrd="0" presId="urn:microsoft.com/office/officeart/2005/8/layout/hierarchy3"/>
    <dgm:cxn modelId="{4DD745B7-AE9E-4B04-B7FA-00554B7EBFE2}" type="presParOf" srcId="{6AFE53C0-460E-4BFF-834D-7B03953E459C}" destId="{83EF77B7-BE30-4DFE-8753-FFEC3D0F0DE1}" srcOrd="1" destOrd="0" presId="urn:microsoft.com/office/officeart/2005/8/layout/hierarchy3"/>
    <dgm:cxn modelId="{3546BD39-BA10-4285-AA69-E4FDD3FF3C41}" type="presParOf" srcId="{83EF77B7-BE30-4DFE-8753-FFEC3D0F0DE1}" destId="{5D322376-691F-439C-93F0-D50EC6FDB01D}" srcOrd="0" destOrd="0" presId="urn:microsoft.com/office/officeart/2005/8/layout/hierarchy3"/>
    <dgm:cxn modelId="{5E49FCF4-A555-419F-A373-292C70DE4EE8}" type="presParOf" srcId="{5D322376-691F-439C-93F0-D50EC6FDB01D}" destId="{CAFA5640-0BA3-4EDB-B835-219B48F0304A}" srcOrd="0" destOrd="0" presId="urn:microsoft.com/office/officeart/2005/8/layout/hierarchy3"/>
    <dgm:cxn modelId="{80E437A7-D4EE-4934-8E26-145638388E7A}" type="presParOf" srcId="{5D322376-691F-439C-93F0-D50EC6FDB01D}" destId="{D7F881B9-510D-4F3B-8F1B-8C427D3E7C91}" srcOrd="1" destOrd="0" presId="urn:microsoft.com/office/officeart/2005/8/layout/hierarchy3"/>
    <dgm:cxn modelId="{87D69A0D-0A0F-4CEB-8D07-FAEC60E3ACC2}" type="presParOf" srcId="{83EF77B7-BE30-4DFE-8753-FFEC3D0F0DE1}" destId="{66B42604-EF8D-41F8-919E-9452B9EAECFB}" srcOrd="1" destOrd="0" presId="urn:microsoft.com/office/officeart/2005/8/layout/hierarchy3"/>
    <dgm:cxn modelId="{F301A881-B2B4-4079-80CE-9E4F36D42EFD}" type="presParOf" srcId="{66B42604-EF8D-41F8-919E-9452B9EAECFB}" destId="{02513406-C724-49D8-962E-63389F773720}" srcOrd="0" destOrd="0" presId="urn:microsoft.com/office/officeart/2005/8/layout/hierarchy3"/>
    <dgm:cxn modelId="{570838D1-2606-4A8C-B90B-CD179725F574}" type="presParOf" srcId="{66B42604-EF8D-41F8-919E-9452B9EAECFB}" destId="{C3DFAFC8-8F6D-4802-955E-03C1FC3CC18D}" srcOrd="1" destOrd="0" presId="urn:microsoft.com/office/officeart/2005/8/layout/hierarchy3"/>
    <dgm:cxn modelId="{40F64787-EE35-465F-9DF6-D2F54ECEA68F}" type="presParOf" srcId="{66B42604-EF8D-41F8-919E-9452B9EAECFB}" destId="{AFD97AE4-02AE-4327-A5EC-28536CE38A87}" srcOrd="2" destOrd="0" presId="urn:microsoft.com/office/officeart/2005/8/layout/hierarchy3"/>
    <dgm:cxn modelId="{4B4BB486-0208-4561-91A7-89E5CC4E1E75}" type="presParOf" srcId="{66B42604-EF8D-41F8-919E-9452B9EAECFB}" destId="{0F608AE9-4E79-4DBC-8ED6-3B94C1CE8C40}"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F611BC-3997-462A-8D5C-4EB0EED45AAB}" type="doc">
      <dgm:prSet loTypeId="urn:microsoft.com/office/officeart/2005/8/layout/pyramid1" loCatId="pyramid" qsTypeId="urn:microsoft.com/office/officeart/2005/8/quickstyle/simple2" qsCatId="simple" csTypeId="urn:microsoft.com/office/officeart/2005/8/colors/colorful5" csCatId="colorful" phldr="0"/>
      <dgm:spPr/>
    </dgm:pt>
    <dgm:pt modelId="{C747E35A-E63A-429C-9EF5-6BDC7A003508}">
      <dgm:prSet phldrT="[Text]" phldr="1"/>
      <dgm:spPr/>
      <dgm:t>
        <a:bodyPr/>
        <a:lstStyle/>
        <a:p>
          <a:endParaRPr lang="en-US" dirty="0"/>
        </a:p>
      </dgm:t>
    </dgm:pt>
    <dgm:pt modelId="{EA4C89E8-59A5-4CFA-9300-3ECD7C58B74A}" type="parTrans" cxnId="{4CA3D341-2008-4060-AB25-9855EE1CE43C}">
      <dgm:prSet/>
      <dgm:spPr/>
      <dgm:t>
        <a:bodyPr/>
        <a:lstStyle/>
        <a:p>
          <a:endParaRPr lang="en-US"/>
        </a:p>
      </dgm:t>
    </dgm:pt>
    <dgm:pt modelId="{C2C97D3D-48B0-489C-8C5A-FEC6D3CECB55}" type="sibTrans" cxnId="{4CA3D341-2008-4060-AB25-9855EE1CE43C}">
      <dgm:prSet/>
      <dgm:spPr/>
      <dgm:t>
        <a:bodyPr/>
        <a:lstStyle/>
        <a:p>
          <a:endParaRPr lang="en-US"/>
        </a:p>
      </dgm:t>
    </dgm:pt>
    <dgm:pt modelId="{98B96CA1-47C9-4A1B-8978-AFC0760D70F4}">
      <dgm:prSet phldrT="[Text]" phldr="1"/>
      <dgm:spPr/>
      <dgm:t>
        <a:bodyPr/>
        <a:lstStyle/>
        <a:p>
          <a:endParaRPr lang="en-US" dirty="0"/>
        </a:p>
      </dgm:t>
    </dgm:pt>
    <dgm:pt modelId="{33FA2B4D-C17E-4242-9A58-71D7A07809BA}" type="parTrans" cxnId="{E5813ADE-3D76-4884-997D-33EC3CB549FB}">
      <dgm:prSet/>
      <dgm:spPr/>
      <dgm:t>
        <a:bodyPr/>
        <a:lstStyle/>
        <a:p>
          <a:endParaRPr lang="en-US"/>
        </a:p>
      </dgm:t>
    </dgm:pt>
    <dgm:pt modelId="{D08259B9-E56D-4572-9A28-718C2FAAF143}" type="sibTrans" cxnId="{E5813ADE-3D76-4884-997D-33EC3CB549FB}">
      <dgm:prSet/>
      <dgm:spPr/>
      <dgm:t>
        <a:bodyPr/>
        <a:lstStyle/>
        <a:p>
          <a:endParaRPr lang="en-US"/>
        </a:p>
      </dgm:t>
    </dgm:pt>
    <dgm:pt modelId="{C5927B16-85B4-44E6-8059-A556FE42A6C8}">
      <dgm:prSet phldrT="[Text]" phldr="1"/>
      <dgm:spPr/>
      <dgm:t>
        <a:bodyPr/>
        <a:lstStyle/>
        <a:p>
          <a:endParaRPr lang="en-US" dirty="0"/>
        </a:p>
      </dgm:t>
    </dgm:pt>
    <dgm:pt modelId="{10DA1FE2-16AF-4EFC-A67E-E1552B74A80B}" type="parTrans" cxnId="{90B3DDA7-978D-46D2-A4D7-714F6D7706B5}">
      <dgm:prSet/>
      <dgm:spPr/>
      <dgm:t>
        <a:bodyPr/>
        <a:lstStyle/>
        <a:p>
          <a:endParaRPr lang="en-US"/>
        </a:p>
      </dgm:t>
    </dgm:pt>
    <dgm:pt modelId="{9DC03A16-B7E2-4072-A989-1C6F91621A52}" type="sibTrans" cxnId="{90B3DDA7-978D-46D2-A4D7-714F6D7706B5}">
      <dgm:prSet/>
      <dgm:spPr/>
      <dgm:t>
        <a:bodyPr/>
        <a:lstStyle/>
        <a:p>
          <a:endParaRPr lang="en-US"/>
        </a:p>
      </dgm:t>
    </dgm:pt>
    <dgm:pt modelId="{EB3A7848-7218-4A53-85E9-A93C90FD1410}" type="pres">
      <dgm:prSet presAssocID="{ADF611BC-3997-462A-8D5C-4EB0EED45AAB}" presName="Name0" presStyleCnt="0">
        <dgm:presLayoutVars>
          <dgm:dir/>
          <dgm:animLvl val="lvl"/>
          <dgm:resizeHandles val="exact"/>
        </dgm:presLayoutVars>
      </dgm:prSet>
      <dgm:spPr/>
    </dgm:pt>
    <dgm:pt modelId="{9E81A59F-39AF-4281-9A48-65B35D8320A2}" type="pres">
      <dgm:prSet presAssocID="{C747E35A-E63A-429C-9EF5-6BDC7A003508}" presName="Name8" presStyleCnt="0"/>
      <dgm:spPr/>
    </dgm:pt>
    <dgm:pt modelId="{0D6C5919-84CC-47FD-9181-D122AC9D8F28}" type="pres">
      <dgm:prSet presAssocID="{C747E35A-E63A-429C-9EF5-6BDC7A003508}" presName="level" presStyleLbl="node1" presStyleIdx="0" presStyleCnt="3">
        <dgm:presLayoutVars>
          <dgm:chMax val="1"/>
          <dgm:bulletEnabled val="1"/>
        </dgm:presLayoutVars>
      </dgm:prSet>
      <dgm:spPr/>
      <dgm:t>
        <a:bodyPr/>
        <a:lstStyle/>
        <a:p>
          <a:endParaRPr lang="en-US"/>
        </a:p>
      </dgm:t>
    </dgm:pt>
    <dgm:pt modelId="{F89464F5-877C-4439-B052-77F604FA0B02}" type="pres">
      <dgm:prSet presAssocID="{C747E35A-E63A-429C-9EF5-6BDC7A003508}" presName="levelTx" presStyleLbl="revTx" presStyleIdx="0" presStyleCnt="0">
        <dgm:presLayoutVars>
          <dgm:chMax val="1"/>
          <dgm:bulletEnabled val="1"/>
        </dgm:presLayoutVars>
      </dgm:prSet>
      <dgm:spPr/>
      <dgm:t>
        <a:bodyPr/>
        <a:lstStyle/>
        <a:p>
          <a:endParaRPr lang="en-US"/>
        </a:p>
      </dgm:t>
    </dgm:pt>
    <dgm:pt modelId="{312E6FCD-E02B-42A5-96B6-FD685F479658}" type="pres">
      <dgm:prSet presAssocID="{98B96CA1-47C9-4A1B-8978-AFC0760D70F4}" presName="Name8" presStyleCnt="0"/>
      <dgm:spPr/>
    </dgm:pt>
    <dgm:pt modelId="{90D50FBA-10A0-4D23-8A8B-D4306ABD1E21}" type="pres">
      <dgm:prSet presAssocID="{98B96CA1-47C9-4A1B-8978-AFC0760D70F4}" presName="level" presStyleLbl="node1" presStyleIdx="1" presStyleCnt="3">
        <dgm:presLayoutVars>
          <dgm:chMax val="1"/>
          <dgm:bulletEnabled val="1"/>
        </dgm:presLayoutVars>
      </dgm:prSet>
      <dgm:spPr/>
      <dgm:t>
        <a:bodyPr/>
        <a:lstStyle/>
        <a:p>
          <a:endParaRPr lang="en-US"/>
        </a:p>
      </dgm:t>
    </dgm:pt>
    <dgm:pt modelId="{C7B85490-EA87-4CFB-815A-47E2620BB8F8}" type="pres">
      <dgm:prSet presAssocID="{98B96CA1-47C9-4A1B-8978-AFC0760D70F4}" presName="levelTx" presStyleLbl="revTx" presStyleIdx="0" presStyleCnt="0">
        <dgm:presLayoutVars>
          <dgm:chMax val="1"/>
          <dgm:bulletEnabled val="1"/>
        </dgm:presLayoutVars>
      </dgm:prSet>
      <dgm:spPr/>
      <dgm:t>
        <a:bodyPr/>
        <a:lstStyle/>
        <a:p>
          <a:endParaRPr lang="en-US"/>
        </a:p>
      </dgm:t>
    </dgm:pt>
    <dgm:pt modelId="{BE5BE371-56E1-4496-8027-3C863E1489C2}" type="pres">
      <dgm:prSet presAssocID="{C5927B16-85B4-44E6-8059-A556FE42A6C8}" presName="Name8" presStyleCnt="0"/>
      <dgm:spPr/>
    </dgm:pt>
    <dgm:pt modelId="{3C176C07-5C41-4E10-9663-FD75E1407C45}" type="pres">
      <dgm:prSet presAssocID="{C5927B16-85B4-44E6-8059-A556FE42A6C8}" presName="level" presStyleLbl="node1" presStyleIdx="2" presStyleCnt="3" custLinFactNeighborX="-22973" custLinFactNeighborY="56329">
        <dgm:presLayoutVars>
          <dgm:chMax val="1"/>
          <dgm:bulletEnabled val="1"/>
        </dgm:presLayoutVars>
      </dgm:prSet>
      <dgm:spPr/>
      <dgm:t>
        <a:bodyPr/>
        <a:lstStyle/>
        <a:p>
          <a:endParaRPr lang="en-US"/>
        </a:p>
      </dgm:t>
    </dgm:pt>
    <dgm:pt modelId="{16ED115F-961B-4D10-B628-A98BB77A6B1E}" type="pres">
      <dgm:prSet presAssocID="{C5927B16-85B4-44E6-8059-A556FE42A6C8}" presName="levelTx" presStyleLbl="revTx" presStyleIdx="0" presStyleCnt="0">
        <dgm:presLayoutVars>
          <dgm:chMax val="1"/>
          <dgm:bulletEnabled val="1"/>
        </dgm:presLayoutVars>
      </dgm:prSet>
      <dgm:spPr/>
      <dgm:t>
        <a:bodyPr/>
        <a:lstStyle/>
        <a:p>
          <a:endParaRPr lang="en-US"/>
        </a:p>
      </dgm:t>
    </dgm:pt>
  </dgm:ptLst>
  <dgm:cxnLst>
    <dgm:cxn modelId="{6EBD7514-599D-4487-9931-2C3F23D90066}" type="presOf" srcId="{C5927B16-85B4-44E6-8059-A556FE42A6C8}" destId="{16ED115F-961B-4D10-B628-A98BB77A6B1E}" srcOrd="1" destOrd="0" presId="urn:microsoft.com/office/officeart/2005/8/layout/pyramid1"/>
    <dgm:cxn modelId="{2DC0E0DB-8AC9-44FA-89C4-6C7A3ED82E00}" type="presOf" srcId="{98B96CA1-47C9-4A1B-8978-AFC0760D70F4}" destId="{90D50FBA-10A0-4D23-8A8B-D4306ABD1E21}" srcOrd="0" destOrd="0" presId="urn:microsoft.com/office/officeart/2005/8/layout/pyramid1"/>
    <dgm:cxn modelId="{B120965E-EBF4-44D2-A5C0-6F8C7915AA4D}" type="presOf" srcId="{ADF611BC-3997-462A-8D5C-4EB0EED45AAB}" destId="{EB3A7848-7218-4A53-85E9-A93C90FD1410}" srcOrd="0" destOrd="0" presId="urn:microsoft.com/office/officeart/2005/8/layout/pyramid1"/>
    <dgm:cxn modelId="{A3ECE25D-3C2B-405D-848C-7DF99225DC9F}" type="presOf" srcId="{C747E35A-E63A-429C-9EF5-6BDC7A003508}" destId="{0D6C5919-84CC-47FD-9181-D122AC9D8F28}" srcOrd="0" destOrd="0" presId="urn:microsoft.com/office/officeart/2005/8/layout/pyramid1"/>
    <dgm:cxn modelId="{E73359CC-EC3D-46BC-B0E2-9852F4336690}" type="presOf" srcId="{C747E35A-E63A-429C-9EF5-6BDC7A003508}" destId="{F89464F5-877C-4439-B052-77F604FA0B02}" srcOrd="1" destOrd="0" presId="urn:microsoft.com/office/officeart/2005/8/layout/pyramid1"/>
    <dgm:cxn modelId="{90B3DDA7-978D-46D2-A4D7-714F6D7706B5}" srcId="{ADF611BC-3997-462A-8D5C-4EB0EED45AAB}" destId="{C5927B16-85B4-44E6-8059-A556FE42A6C8}" srcOrd="2" destOrd="0" parTransId="{10DA1FE2-16AF-4EFC-A67E-E1552B74A80B}" sibTransId="{9DC03A16-B7E2-4072-A989-1C6F91621A52}"/>
    <dgm:cxn modelId="{FD47C284-FF6A-499F-A082-58E050645EEB}" type="presOf" srcId="{98B96CA1-47C9-4A1B-8978-AFC0760D70F4}" destId="{C7B85490-EA87-4CFB-815A-47E2620BB8F8}" srcOrd="1" destOrd="0" presId="urn:microsoft.com/office/officeart/2005/8/layout/pyramid1"/>
    <dgm:cxn modelId="{4CA3D341-2008-4060-AB25-9855EE1CE43C}" srcId="{ADF611BC-3997-462A-8D5C-4EB0EED45AAB}" destId="{C747E35A-E63A-429C-9EF5-6BDC7A003508}" srcOrd="0" destOrd="0" parTransId="{EA4C89E8-59A5-4CFA-9300-3ECD7C58B74A}" sibTransId="{C2C97D3D-48B0-489C-8C5A-FEC6D3CECB55}"/>
    <dgm:cxn modelId="{B6077D21-692F-4EF7-81DC-3DC0D3469EAA}" type="presOf" srcId="{C5927B16-85B4-44E6-8059-A556FE42A6C8}" destId="{3C176C07-5C41-4E10-9663-FD75E1407C45}" srcOrd="0" destOrd="0" presId="urn:microsoft.com/office/officeart/2005/8/layout/pyramid1"/>
    <dgm:cxn modelId="{E5813ADE-3D76-4884-997D-33EC3CB549FB}" srcId="{ADF611BC-3997-462A-8D5C-4EB0EED45AAB}" destId="{98B96CA1-47C9-4A1B-8978-AFC0760D70F4}" srcOrd="1" destOrd="0" parTransId="{33FA2B4D-C17E-4242-9A58-71D7A07809BA}" sibTransId="{D08259B9-E56D-4572-9A28-718C2FAAF143}"/>
    <dgm:cxn modelId="{0F513B08-AFCC-42A9-B640-9A471A3E9A3C}" type="presParOf" srcId="{EB3A7848-7218-4A53-85E9-A93C90FD1410}" destId="{9E81A59F-39AF-4281-9A48-65B35D8320A2}" srcOrd="0" destOrd="0" presId="urn:microsoft.com/office/officeart/2005/8/layout/pyramid1"/>
    <dgm:cxn modelId="{79AE489C-D2E2-4FA3-AC96-590631F25858}" type="presParOf" srcId="{9E81A59F-39AF-4281-9A48-65B35D8320A2}" destId="{0D6C5919-84CC-47FD-9181-D122AC9D8F28}" srcOrd="0" destOrd="0" presId="urn:microsoft.com/office/officeart/2005/8/layout/pyramid1"/>
    <dgm:cxn modelId="{3912B7E9-04CA-4C9C-A4DA-48948303FFB1}" type="presParOf" srcId="{9E81A59F-39AF-4281-9A48-65B35D8320A2}" destId="{F89464F5-877C-4439-B052-77F604FA0B02}" srcOrd="1" destOrd="0" presId="urn:microsoft.com/office/officeart/2005/8/layout/pyramid1"/>
    <dgm:cxn modelId="{9BAAB120-5992-4A1C-BE64-4CA23C2C15DC}" type="presParOf" srcId="{EB3A7848-7218-4A53-85E9-A93C90FD1410}" destId="{312E6FCD-E02B-42A5-96B6-FD685F479658}" srcOrd="1" destOrd="0" presId="urn:microsoft.com/office/officeart/2005/8/layout/pyramid1"/>
    <dgm:cxn modelId="{1A5B6D01-0481-411F-9CFB-FDBBFEB71C46}" type="presParOf" srcId="{312E6FCD-E02B-42A5-96B6-FD685F479658}" destId="{90D50FBA-10A0-4D23-8A8B-D4306ABD1E21}" srcOrd="0" destOrd="0" presId="urn:microsoft.com/office/officeart/2005/8/layout/pyramid1"/>
    <dgm:cxn modelId="{5B4586A0-D215-4CA7-8298-6B4B9D87F636}" type="presParOf" srcId="{312E6FCD-E02B-42A5-96B6-FD685F479658}" destId="{C7B85490-EA87-4CFB-815A-47E2620BB8F8}" srcOrd="1" destOrd="0" presId="urn:microsoft.com/office/officeart/2005/8/layout/pyramid1"/>
    <dgm:cxn modelId="{CACD0E5B-E2C3-408F-9DE0-885E1EBD00A7}" type="presParOf" srcId="{EB3A7848-7218-4A53-85E9-A93C90FD1410}" destId="{BE5BE371-56E1-4496-8027-3C863E1489C2}" srcOrd="2" destOrd="0" presId="urn:microsoft.com/office/officeart/2005/8/layout/pyramid1"/>
    <dgm:cxn modelId="{02BED912-0476-4F9D-B1E6-2E586FEFD4F4}" type="presParOf" srcId="{BE5BE371-56E1-4496-8027-3C863E1489C2}" destId="{3C176C07-5C41-4E10-9663-FD75E1407C45}" srcOrd="0" destOrd="0" presId="urn:microsoft.com/office/officeart/2005/8/layout/pyramid1"/>
    <dgm:cxn modelId="{6C7E3954-7069-4A49-966E-2B95A0C6E1D6}" type="presParOf" srcId="{BE5BE371-56E1-4496-8027-3C863E1489C2}" destId="{16ED115F-961B-4D10-B628-A98BB77A6B1E}"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20A39A-AA6A-44D7-AE03-A6DE8944D172}">
      <dsp:nvSpPr>
        <dsp:cNvPr id="0" name=""/>
        <dsp:cNvSpPr/>
      </dsp:nvSpPr>
      <dsp:spPr>
        <a:xfrm>
          <a:off x="11585" y="544"/>
          <a:ext cx="1784635" cy="89231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63500" rIns="95250" bIns="63500" numCol="1" spcCol="1270" anchor="ctr" anchorCtr="0">
          <a:noAutofit/>
        </a:bodyPr>
        <a:lstStyle/>
        <a:p>
          <a:pPr lvl="0" algn="ctr" defTabSz="2222500">
            <a:lnSpc>
              <a:spcPct val="90000"/>
            </a:lnSpc>
            <a:spcBef>
              <a:spcPct val="0"/>
            </a:spcBef>
            <a:spcAft>
              <a:spcPct val="35000"/>
            </a:spcAft>
          </a:pPr>
          <a:endParaRPr lang="en-US" sz="5000" kern="1200"/>
        </a:p>
      </dsp:txBody>
      <dsp:txXfrm>
        <a:off x="37720" y="26679"/>
        <a:ext cx="1732365" cy="840047"/>
      </dsp:txXfrm>
    </dsp:sp>
    <dsp:sp modelId="{4CC92A88-D6D5-4D8E-BFC4-AE857A5E9CA3}">
      <dsp:nvSpPr>
        <dsp:cNvPr id="0" name=""/>
        <dsp:cNvSpPr/>
      </dsp:nvSpPr>
      <dsp:spPr>
        <a:xfrm>
          <a:off x="190048" y="892861"/>
          <a:ext cx="178463" cy="669238"/>
        </a:xfrm>
        <a:custGeom>
          <a:avLst/>
          <a:gdLst/>
          <a:ahLst/>
          <a:cxnLst/>
          <a:rect l="0" t="0" r="0" b="0"/>
          <a:pathLst>
            <a:path>
              <a:moveTo>
                <a:pt x="0" y="0"/>
              </a:moveTo>
              <a:lnTo>
                <a:pt x="0" y="669238"/>
              </a:lnTo>
              <a:lnTo>
                <a:pt x="178463" y="66923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F1A35E-03A9-4278-B4E2-95B1CE89083A}">
      <dsp:nvSpPr>
        <dsp:cNvPr id="0" name=""/>
        <dsp:cNvSpPr/>
      </dsp:nvSpPr>
      <dsp:spPr>
        <a:xfrm>
          <a:off x="368512" y="1115941"/>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US" sz="4000" kern="1200"/>
        </a:p>
      </dsp:txBody>
      <dsp:txXfrm>
        <a:off x="394647" y="1142076"/>
        <a:ext cx="1375438" cy="840047"/>
      </dsp:txXfrm>
    </dsp:sp>
    <dsp:sp modelId="{76ECD7A7-4FDB-4AEA-91F3-0A111DCA264A}">
      <dsp:nvSpPr>
        <dsp:cNvPr id="0" name=""/>
        <dsp:cNvSpPr/>
      </dsp:nvSpPr>
      <dsp:spPr>
        <a:xfrm>
          <a:off x="190048" y="892861"/>
          <a:ext cx="178463" cy="1784635"/>
        </a:xfrm>
        <a:custGeom>
          <a:avLst/>
          <a:gdLst/>
          <a:ahLst/>
          <a:cxnLst/>
          <a:rect l="0" t="0" r="0" b="0"/>
          <a:pathLst>
            <a:path>
              <a:moveTo>
                <a:pt x="0" y="0"/>
              </a:moveTo>
              <a:lnTo>
                <a:pt x="0" y="1784635"/>
              </a:lnTo>
              <a:lnTo>
                <a:pt x="178463" y="178463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C61DEC-3A13-4F2D-BBD1-7BC51B90EE14}">
      <dsp:nvSpPr>
        <dsp:cNvPr id="0" name=""/>
        <dsp:cNvSpPr/>
      </dsp:nvSpPr>
      <dsp:spPr>
        <a:xfrm>
          <a:off x="368512" y="2231338"/>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8640"/>
              <a:satOff val="-19136"/>
              <a:lumOff val="1627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US" sz="4000" kern="1200"/>
        </a:p>
      </dsp:txBody>
      <dsp:txXfrm>
        <a:off x="394647" y="2257473"/>
        <a:ext cx="1375438" cy="840047"/>
      </dsp:txXfrm>
    </dsp:sp>
    <dsp:sp modelId="{CAFA5640-0BA3-4EDB-B835-219B48F0304A}">
      <dsp:nvSpPr>
        <dsp:cNvPr id="0" name=""/>
        <dsp:cNvSpPr/>
      </dsp:nvSpPr>
      <dsp:spPr>
        <a:xfrm>
          <a:off x="2242379" y="544"/>
          <a:ext cx="1784635" cy="892317"/>
        </a:xfrm>
        <a:prstGeom prst="roundRect">
          <a:avLst>
            <a:gd name="adj" fmla="val 10000"/>
          </a:avLst>
        </a:prstGeom>
        <a:solidFill>
          <a:schemeClr val="accent4">
            <a:hueOff val="25919"/>
            <a:satOff val="-57408"/>
            <a:lumOff val="4882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63500" rIns="95250" bIns="63500" numCol="1" spcCol="1270" anchor="ctr" anchorCtr="0">
          <a:noAutofit/>
        </a:bodyPr>
        <a:lstStyle/>
        <a:p>
          <a:pPr lvl="0" algn="ctr" defTabSz="2222500">
            <a:lnSpc>
              <a:spcPct val="90000"/>
            </a:lnSpc>
            <a:spcBef>
              <a:spcPct val="0"/>
            </a:spcBef>
            <a:spcAft>
              <a:spcPct val="35000"/>
            </a:spcAft>
          </a:pPr>
          <a:endParaRPr lang="en-US" sz="5000" kern="1200"/>
        </a:p>
      </dsp:txBody>
      <dsp:txXfrm>
        <a:off x="2268514" y="26679"/>
        <a:ext cx="1732365" cy="840047"/>
      </dsp:txXfrm>
    </dsp:sp>
    <dsp:sp modelId="{02513406-C724-49D8-962E-63389F773720}">
      <dsp:nvSpPr>
        <dsp:cNvPr id="0" name=""/>
        <dsp:cNvSpPr/>
      </dsp:nvSpPr>
      <dsp:spPr>
        <a:xfrm>
          <a:off x="2420842" y="892861"/>
          <a:ext cx="178463" cy="669238"/>
        </a:xfrm>
        <a:custGeom>
          <a:avLst/>
          <a:gdLst/>
          <a:ahLst/>
          <a:cxnLst/>
          <a:rect l="0" t="0" r="0" b="0"/>
          <a:pathLst>
            <a:path>
              <a:moveTo>
                <a:pt x="0" y="0"/>
              </a:moveTo>
              <a:lnTo>
                <a:pt x="0" y="669238"/>
              </a:lnTo>
              <a:lnTo>
                <a:pt x="178463" y="66923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DFAFC8-8F6D-4802-955E-03C1FC3CC18D}">
      <dsp:nvSpPr>
        <dsp:cNvPr id="0" name=""/>
        <dsp:cNvSpPr/>
      </dsp:nvSpPr>
      <dsp:spPr>
        <a:xfrm>
          <a:off x="2599306" y="1115941"/>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17280"/>
              <a:satOff val="-38272"/>
              <a:lumOff val="3254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US" sz="4000" kern="1200"/>
        </a:p>
      </dsp:txBody>
      <dsp:txXfrm>
        <a:off x="2625441" y="1142076"/>
        <a:ext cx="1375438" cy="840047"/>
      </dsp:txXfrm>
    </dsp:sp>
    <dsp:sp modelId="{AFD97AE4-02AE-4327-A5EC-28536CE38A87}">
      <dsp:nvSpPr>
        <dsp:cNvPr id="0" name=""/>
        <dsp:cNvSpPr/>
      </dsp:nvSpPr>
      <dsp:spPr>
        <a:xfrm>
          <a:off x="2420842" y="892861"/>
          <a:ext cx="178463" cy="1784635"/>
        </a:xfrm>
        <a:custGeom>
          <a:avLst/>
          <a:gdLst/>
          <a:ahLst/>
          <a:cxnLst/>
          <a:rect l="0" t="0" r="0" b="0"/>
          <a:pathLst>
            <a:path>
              <a:moveTo>
                <a:pt x="0" y="0"/>
              </a:moveTo>
              <a:lnTo>
                <a:pt x="0" y="1784635"/>
              </a:lnTo>
              <a:lnTo>
                <a:pt x="178463" y="178463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608AE9-4E79-4DBC-8ED6-3B94C1CE8C40}">
      <dsp:nvSpPr>
        <dsp:cNvPr id="0" name=""/>
        <dsp:cNvSpPr/>
      </dsp:nvSpPr>
      <dsp:spPr>
        <a:xfrm>
          <a:off x="2599306" y="2231338"/>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25919"/>
              <a:satOff val="-57408"/>
              <a:lumOff val="4882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US" sz="4000" kern="1200"/>
        </a:p>
      </dsp:txBody>
      <dsp:txXfrm>
        <a:off x="2625441" y="2257473"/>
        <a:ext cx="1375438" cy="8400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6C5919-84CC-47FD-9181-D122AC9D8F28}">
      <dsp:nvSpPr>
        <dsp:cNvPr id="0" name=""/>
        <dsp:cNvSpPr/>
      </dsp:nvSpPr>
      <dsp:spPr>
        <a:xfrm>
          <a:off x="1523999" y="0"/>
          <a:ext cx="1524000" cy="1473200"/>
        </a:xfrm>
        <a:prstGeom prst="trapezoid">
          <a:avLst>
            <a:gd name="adj" fmla="val 51724"/>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8420" tIns="58420" rIns="58420" bIns="58420" numCol="1" spcCol="1270" anchor="ctr" anchorCtr="0">
          <a:noAutofit/>
        </a:bodyPr>
        <a:lstStyle/>
        <a:p>
          <a:pPr lvl="0" algn="ctr" defTabSz="2044700">
            <a:lnSpc>
              <a:spcPct val="90000"/>
            </a:lnSpc>
            <a:spcBef>
              <a:spcPct val="0"/>
            </a:spcBef>
            <a:spcAft>
              <a:spcPct val="35000"/>
            </a:spcAft>
          </a:pPr>
          <a:endParaRPr lang="en-US" sz="4600" kern="1200" dirty="0"/>
        </a:p>
      </dsp:txBody>
      <dsp:txXfrm>
        <a:off x="1523999" y="0"/>
        <a:ext cx="1524000" cy="1473200"/>
      </dsp:txXfrm>
    </dsp:sp>
    <dsp:sp modelId="{90D50FBA-10A0-4D23-8A8B-D4306ABD1E21}">
      <dsp:nvSpPr>
        <dsp:cNvPr id="0" name=""/>
        <dsp:cNvSpPr/>
      </dsp:nvSpPr>
      <dsp:spPr>
        <a:xfrm>
          <a:off x="761999" y="1473200"/>
          <a:ext cx="3048000" cy="1473200"/>
        </a:xfrm>
        <a:prstGeom prst="trapezoid">
          <a:avLst>
            <a:gd name="adj" fmla="val 51724"/>
          </a:avLst>
        </a:prstGeom>
        <a:solidFill>
          <a:schemeClr val="accent5">
            <a:hueOff val="-4971833"/>
            <a:satOff val="22670"/>
            <a:lumOff val="-78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2667000">
            <a:lnSpc>
              <a:spcPct val="90000"/>
            </a:lnSpc>
            <a:spcBef>
              <a:spcPct val="0"/>
            </a:spcBef>
            <a:spcAft>
              <a:spcPct val="35000"/>
            </a:spcAft>
          </a:pPr>
          <a:endParaRPr lang="en-US" sz="6000" kern="1200" dirty="0"/>
        </a:p>
      </dsp:txBody>
      <dsp:txXfrm>
        <a:off x="1295399" y="1473200"/>
        <a:ext cx="1981200" cy="1473200"/>
      </dsp:txXfrm>
    </dsp:sp>
    <dsp:sp modelId="{3C176C07-5C41-4E10-9663-FD75E1407C45}">
      <dsp:nvSpPr>
        <dsp:cNvPr id="0" name=""/>
        <dsp:cNvSpPr/>
      </dsp:nvSpPr>
      <dsp:spPr>
        <a:xfrm>
          <a:off x="0" y="2946400"/>
          <a:ext cx="4572000" cy="1473200"/>
        </a:xfrm>
        <a:prstGeom prst="trapezoid">
          <a:avLst>
            <a:gd name="adj" fmla="val 51724"/>
          </a:avLst>
        </a:prstGeom>
        <a:solidFill>
          <a:schemeClr val="accent5">
            <a:hueOff val="-9943667"/>
            <a:satOff val="45340"/>
            <a:lumOff val="-156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US" sz="6500" kern="1200" dirty="0"/>
        </a:p>
      </dsp:txBody>
      <dsp:txXfrm>
        <a:off x="800099" y="2946400"/>
        <a:ext cx="2971800" cy="14732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C73B9B59-B183-4D92-8EE6-315FED2168CD}" type="datetimeFigureOut">
              <a:rPr lang="en-US"/>
              <a:pPr>
                <a:defRPr/>
              </a:pPr>
              <a:t>7/28/2020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9FC937D4-D70A-4D9F-B787-60884E1B03DE}" type="slidenum">
              <a:rPr lang="en-US"/>
              <a:pPr>
                <a:defRPr/>
              </a:pPr>
              <a:t>‹#›</a:t>
            </a:fld>
            <a:endParaRPr lang="en-US"/>
          </a:p>
        </p:txBody>
      </p:sp>
    </p:spTree>
    <p:extLst>
      <p:ext uri="{BB962C8B-B14F-4D97-AF65-F5344CB8AC3E}">
        <p14:creationId xmlns:p14="http://schemas.microsoft.com/office/powerpoint/2010/main" val="20004534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5AE70B9E-8353-4E54-97DF-39271C3FF902}" type="datetimeFigureOut">
              <a:rPr lang="en-US"/>
              <a:pPr>
                <a:defRPr/>
              </a:pPr>
              <a:t>7/28/2020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8A9E349C-BDDF-4BC6-849F-ABE75B63518E}" type="slidenum">
              <a:rPr lang="en-US"/>
              <a:pPr>
                <a:defRPr/>
              </a:pPr>
              <a:t>‹#›</a:t>
            </a:fld>
            <a:endParaRPr lang="en-US"/>
          </a:p>
        </p:txBody>
      </p:sp>
    </p:spTree>
    <p:extLst>
      <p:ext uri="{BB962C8B-B14F-4D97-AF65-F5344CB8AC3E}">
        <p14:creationId xmlns:p14="http://schemas.microsoft.com/office/powerpoint/2010/main" val="2360556409"/>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1</a:t>
            </a:fld>
            <a:endParaRPr lang="en-US" dirty="0"/>
          </a:p>
        </p:txBody>
      </p:sp>
    </p:spTree>
    <p:extLst>
      <p:ext uri="{BB962C8B-B14F-4D97-AF65-F5344CB8AC3E}">
        <p14:creationId xmlns:p14="http://schemas.microsoft.com/office/powerpoint/2010/main" val="3674435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endParaRPr lang="en-US" dirty="0">
              <a:cs typeface="Calibri"/>
            </a:endParaRP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4</a:t>
            </a:fld>
            <a:endParaRPr lang="en-US" dirty="0"/>
          </a:p>
        </p:txBody>
      </p:sp>
    </p:spTree>
    <p:extLst>
      <p:ext uri="{BB962C8B-B14F-4D97-AF65-F5344CB8AC3E}">
        <p14:creationId xmlns:p14="http://schemas.microsoft.com/office/powerpoint/2010/main" val="3401347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endParaRPr lang="en-US" dirty="0">
              <a:cs typeface="Calibri"/>
            </a:endParaRP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8</a:t>
            </a:fld>
            <a:endParaRPr lang="en-US" dirty="0"/>
          </a:p>
        </p:txBody>
      </p:sp>
    </p:spTree>
    <p:extLst>
      <p:ext uri="{BB962C8B-B14F-4D97-AF65-F5344CB8AC3E}">
        <p14:creationId xmlns:p14="http://schemas.microsoft.com/office/powerpoint/2010/main" val="3509317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endParaRPr lang="en-US" dirty="0">
              <a:cs typeface="Calibri"/>
            </a:endParaRP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9</a:t>
            </a:fld>
            <a:endParaRPr lang="en-US" dirty="0"/>
          </a:p>
        </p:txBody>
      </p:sp>
    </p:spTree>
    <p:extLst>
      <p:ext uri="{BB962C8B-B14F-4D97-AF65-F5344CB8AC3E}">
        <p14:creationId xmlns:p14="http://schemas.microsoft.com/office/powerpoint/2010/main" val="3429600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sz="1100" dirty="0">
              <a:cs typeface="Calibri"/>
            </a:endParaRPr>
          </a:p>
        </p:txBody>
      </p:sp>
      <p:sp>
        <p:nvSpPr>
          <p:cNvPr id="4" name="Slide Number Placeholder 3"/>
          <p:cNvSpPr>
            <a:spLocks noGrp="1"/>
          </p:cNvSpPr>
          <p:nvPr>
            <p:ph type="sldNum" sz="quarter" idx="5"/>
          </p:nvPr>
        </p:nvSpPr>
        <p:spPr/>
        <p:txBody>
          <a:bodyPr/>
          <a:lstStyle/>
          <a:p>
            <a:fld id="{0852CBF3-7C83-8247-94D2-CF877CD52A7D}" type="slidenum">
              <a:rPr lang="en-US" smtClean="0"/>
              <a:t>10</a:t>
            </a:fld>
            <a:endParaRPr lang="en-US"/>
          </a:p>
        </p:txBody>
      </p:sp>
    </p:spTree>
    <p:extLst>
      <p:ext uri="{BB962C8B-B14F-4D97-AF65-F5344CB8AC3E}">
        <p14:creationId xmlns:p14="http://schemas.microsoft.com/office/powerpoint/2010/main" val="122760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sz="1100" dirty="0">
              <a:cs typeface="Calibri"/>
            </a:endParaRPr>
          </a:p>
        </p:txBody>
      </p:sp>
      <p:sp>
        <p:nvSpPr>
          <p:cNvPr id="4" name="Slide Number Placeholder 3"/>
          <p:cNvSpPr>
            <a:spLocks noGrp="1"/>
          </p:cNvSpPr>
          <p:nvPr>
            <p:ph type="sldNum" sz="quarter" idx="5"/>
          </p:nvPr>
        </p:nvSpPr>
        <p:spPr/>
        <p:txBody>
          <a:bodyPr/>
          <a:lstStyle/>
          <a:p>
            <a:fld id="{0852CBF3-7C83-8247-94D2-CF877CD52A7D}" type="slidenum">
              <a:rPr lang="en-US" smtClean="0"/>
              <a:t>11</a:t>
            </a:fld>
            <a:endParaRPr lang="en-US"/>
          </a:p>
        </p:txBody>
      </p:sp>
    </p:spTree>
    <p:extLst>
      <p:ext uri="{BB962C8B-B14F-4D97-AF65-F5344CB8AC3E}">
        <p14:creationId xmlns:p14="http://schemas.microsoft.com/office/powerpoint/2010/main" val="2857714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sz="1100" dirty="0">
              <a:cs typeface="Calibri"/>
            </a:endParaRPr>
          </a:p>
        </p:txBody>
      </p:sp>
      <p:sp>
        <p:nvSpPr>
          <p:cNvPr id="4" name="Slide Number Placeholder 3"/>
          <p:cNvSpPr>
            <a:spLocks noGrp="1"/>
          </p:cNvSpPr>
          <p:nvPr>
            <p:ph type="sldNum" sz="quarter" idx="5"/>
          </p:nvPr>
        </p:nvSpPr>
        <p:spPr/>
        <p:txBody>
          <a:bodyPr/>
          <a:lstStyle/>
          <a:p>
            <a:fld id="{0852CBF3-7C83-8247-94D2-CF877CD52A7D}" type="slidenum">
              <a:rPr lang="en-US" smtClean="0"/>
              <a:t>14</a:t>
            </a:fld>
            <a:endParaRPr lang="en-US"/>
          </a:p>
        </p:txBody>
      </p:sp>
    </p:spTree>
    <p:extLst>
      <p:ext uri="{BB962C8B-B14F-4D97-AF65-F5344CB8AC3E}">
        <p14:creationId xmlns:p14="http://schemas.microsoft.com/office/powerpoint/2010/main" val="9085781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15</a:t>
            </a:fld>
            <a:endParaRPr lang="en-US" dirty="0"/>
          </a:p>
        </p:txBody>
      </p:sp>
    </p:spTree>
    <p:extLst>
      <p:ext uri="{BB962C8B-B14F-4D97-AF65-F5344CB8AC3E}">
        <p14:creationId xmlns:p14="http://schemas.microsoft.com/office/powerpoint/2010/main" val="36744350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16</a:t>
            </a:fld>
            <a:endParaRPr lang="en-US" dirty="0"/>
          </a:p>
        </p:txBody>
      </p:sp>
    </p:spTree>
    <p:extLst>
      <p:ext uri="{BB962C8B-B14F-4D97-AF65-F5344CB8AC3E}">
        <p14:creationId xmlns:p14="http://schemas.microsoft.com/office/powerpoint/2010/main" val="7694100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vmlDrawing" Target="../drawings/vmlDrawing2.vml"/><Relationship Id="rId4"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Master" Target="../slideMasters/slideMaster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2.xml"/><Relationship Id="rId1" Type="http://schemas.openxmlformats.org/officeDocument/2006/relationships/vmlDrawing" Target="../drawings/vmlDrawing1.v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2" descr="C:\Users\jamieson\Desktop\Copy of NJBPU PP.png"/>
          <p:cNvPicPr>
            <a:picLocks noChangeAspect="1" noChangeArrowheads="1"/>
          </p:cNvPicPr>
          <p:nvPr/>
        </p:nvPicPr>
        <p:blipFill>
          <a:blip r:embed="rId2">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362294"/>
            <a:ext cx="7772400" cy="1470025"/>
          </a:xfrm>
          <a:prstGeom prst="rect">
            <a:avLst/>
          </a:prstGeom>
        </p:spPr>
        <p:txBody>
          <a:bodyPr/>
          <a:lstStyle>
            <a:lvl1pPr>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B91DA7B6-A740-4B22-A55C-CD7EA8B58A80}" type="datetime1">
              <a:rPr lang="en-US" smtClean="0"/>
              <a:t>7/28/2020</a:t>
            </a:fld>
            <a:endParaRPr lang="en-US" dirty="0"/>
          </a:p>
        </p:txBody>
      </p:sp>
      <p:sp>
        <p:nvSpPr>
          <p:cNvPr id="7" name="Footer Placeholder 4"/>
          <p:cNvSpPr>
            <a:spLocks noGrp="1"/>
          </p:cNvSpPr>
          <p:nvPr>
            <p:ph type="ftr" sz="quarter" idx="11"/>
          </p:nvPr>
        </p:nvSpPr>
        <p:spPr/>
        <p:txBody>
          <a:bodyPr/>
          <a:lstStyle>
            <a:lvl1pPr>
              <a:defRPr/>
            </a:lvl1pPr>
          </a:lstStyle>
          <a:p>
            <a:pPr>
              <a:defRPr/>
            </a:pPr>
            <a:r>
              <a:rPr lang="en-US" dirty="0"/>
              <a:t>www.nj.gov/bpu</a:t>
            </a:r>
          </a:p>
        </p:txBody>
      </p:sp>
      <p:sp>
        <p:nvSpPr>
          <p:cNvPr id="8" name="Slide Number Placeholder 5"/>
          <p:cNvSpPr>
            <a:spLocks noGrp="1"/>
          </p:cNvSpPr>
          <p:nvPr>
            <p:ph type="sldNum" sz="quarter" idx="12"/>
          </p:nvPr>
        </p:nvSpPr>
        <p:spPr/>
        <p:txBody>
          <a:bodyPr/>
          <a:lstStyle>
            <a:lvl1pPr>
              <a:defRPr/>
            </a:lvl1pPr>
          </a:lstStyle>
          <a:p>
            <a:pPr>
              <a:defRPr/>
            </a:pPr>
            <a:fld id="{6394E1E7-201A-475B-BC54-138A97EDB787}" type="slidenum">
              <a:rPr lang="en-US"/>
              <a:pPr>
                <a:defRPr/>
              </a:pPr>
              <a:t>‹#›</a:t>
            </a:fld>
            <a:endParaRPr lang="en-US"/>
          </a:p>
        </p:txBody>
      </p:sp>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t="17039" b="31845"/>
          <a:stretch/>
        </p:blipFill>
        <p:spPr>
          <a:xfrm>
            <a:off x="457246" y="5791200"/>
            <a:ext cx="3200401" cy="545308"/>
          </a:xfrm>
          <a:prstGeom prst="rect">
            <a:avLst/>
          </a:prstGeom>
        </p:spPr>
      </p:pic>
    </p:spTree>
    <p:extLst>
      <p:ext uri="{BB962C8B-B14F-4D97-AF65-F5344CB8AC3E}">
        <p14:creationId xmlns:p14="http://schemas.microsoft.com/office/powerpoint/2010/main" val="1967031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4" name="Chart 9"/>
          <p:cNvGraphicFramePr>
            <a:graphicFrameLocks/>
          </p:cNvGraphicFramePr>
          <p:nvPr/>
        </p:nvGraphicFramePr>
        <p:xfrm>
          <a:off x="1168402" y="1625600"/>
          <a:ext cx="6731000" cy="3759200"/>
        </p:xfrm>
        <a:graphic>
          <a:graphicData uri="http://schemas.openxmlformats.org/presentationml/2006/ole">
            <mc:AlternateContent xmlns:mc="http://schemas.openxmlformats.org/markup-compatibility/2006">
              <mc:Choice xmlns:v="urn:schemas-microsoft-com:vml" Requires="v">
                <p:oleObj spid="_x0000_s2053" r:id="rId3" imgW="6730567" imgH="3755461" progId="Excel.Chart.8">
                  <p:embed/>
                </p:oleObj>
              </mc:Choice>
              <mc:Fallback>
                <p:oleObj r:id="rId3" imgW="6730567" imgH="3755461" progId="Excel.Chart.8">
                  <p:embed/>
                  <p:pic>
                    <p:nvPicPr>
                      <p:cNvPr id="4" name="Chart 9"/>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68402" y="1625600"/>
                        <a:ext cx="6731000" cy="375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0"/>
          </p:nvPr>
        </p:nvSpPr>
        <p:spPr/>
        <p:txBody>
          <a:bodyPr/>
          <a:lstStyle>
            <a:lvl1pPr>
              <a:defRPr/>
            </a:lvl1pPr>
          </a:lstStyle>
          <a:p>
            <a:pPr>
              <a:defRPr/>
            </a:pPr>
            <a:fld id="{E64C6A90-C606-485D-BFEC-C66AD245E01C}" type="slidenum">
              <a:rPr lang="en-US"/>
              <a:pPr>
                <a:defRPr/>
              </a:pPr>
              <a:t>‹#›</a:t>
            </a:fld>
            <a:endParaRPr lang="en-US"/>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3C511716-8F66-47BE-90DD-4518144A7F66}" type="datetime1">
              <a:rPr lang="en-US" smtClean="0"/>
              <a:t>7/28/2020</a:t>
            </a:fld>
            <a:endParaRPr lang="en-US" dirty="0"/>
          </a:p>
        </p:txBody>
      </p:sp>
    </p:spTree>
    <p:extLst>
      <p:ext uri="{BB962C8B-B14F-4D97-AF65-F5344CB8AC3E}">
        <p14:creationId xmlns:p14="http://schemas.microsoft.com/office/powerpoint/2010/main" val="2405581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14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8DF27276-94DC-4709-A57E-4388CAB6B017}" type="slidenum">
              <a:rPr lang="en-US"/>
              <a:pPr>
                <a:defRPr/>
              </a:pPr>
              <a:t>‹#›</a:t>
            </a:fld>
            <a:endParaRPr lang="en-US" dirty="0"/>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C438548B-63F6-4D17-A36F-FEB7E7D54384}" type="datetime1">
              <a:rPr lang="en-US" smtClean="0"/>
              <a:t>7/28/2020</a:t>
            </a:fld>
            <a:endParaRPr lang="en-US" dirty="0"/>
          </a:p>
        </p:txBody>
      </p:sp>
    </p:spTree>
    <p:extLst>
      <p:ext uri="{BB962C8B-B14F-4D97-AF65-F5344CB8AC3E}">
        <p14:creationId xmlns:p14="http://schemas.microsoft.com/office/powerpoint/2010/main" val="10737064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44958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828800" y="609601"/>
            <a:ext cx="5486400" cy="381317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828800" y="50625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657B5306-24BB-4513-BC32-4D8608A662C5}" type="slidenum">
              <a:rPr lang="en-US"/>
              <a:pPr>
                <a:defRPr/>
              </a:pPr>
              <a:t>‹#›</a:t>
            </a:fld>
            <a:endParaRPr lang="en-US" dirty="0"/>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99CC533D-4C71-47BC-B9E6-F62676F3C238}" type="datetime1">
              <a:rPr lang="en-US" smtClean="0"/>
              <a:t>7/28/2020</a:t>
            </a:fld>
            <a:endParaRPr lang="en-US" dirty="0"/>
          </a:p>
        </p:txBody>
      </p:sp>
    </p:spTree>
    <p:extLst>
      <p:ext uri="{BB962C8B-B14F-4D97-AF65-F5344CB8AC3E}">
        <p14:creationId xmlns:p14="http://schemas.microsoft.com/office/powerpoint/2010/main" val="1653431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EECE1AB8-DAA3-440A-BD4B-2BB425B7149C}" type="slidenum">
              <a:rPr lang="en-US"/>
              <a:pPr>
                <a:defRPr/>
              </a:pPr>
              <a:t>‹#›</a:t>
            </a:fld>
            <a:endParaRPr lang="en-US" dirty="0"/>
          </a:p>
        </p:txBody>
      </p:sp>
      <p:sp>
        <p:nvSpPr>
          <p:cNvPr id="6" name="Date Placeholder 3"/>
          <p:cNvSpPr>
            <a:spLocks noGrp="1"/>
          </p:cNvSpPr>
          <p:nvPr>
            <p:ph type="dt" sz="half" idx="10"/>
          </p:nvPr>
        </p:nvSpPr>
        <p:spPr>
          <a:xfrm>
            <a:off x="457200" y="6356444"/>
            <a:ext cx="2133600" cy="365125"/>
          </a:xfrm>
          <a:prstGeom prst="rect">
            <a:avLst/>
          </a:prstGeom>
        </p:spPr>
        <p:txBody>
          <a:bodyPr anchor="ctr"/>
          <a:lstStyle>
            <a:lvl1pPr>
              <a:defRPr sz="1200">
                <a:solidFill>
                  <a:srgbClr val="898FBA"/>
                </a:solidFill>
              </a:defRPr>
            </a:lvl1pPr>
          </a:lstStyle>
          <a:p>
            <a:pPr>
              <a:defRPr/>
            </a:pPr>
            <a:fld id="{6600C6C5-2F09-4CD8-9F0B-FF2989A9A170}" type="datetime1">
              <a:rPr lang="en-US" smtClean="0"/>
              <a:t>7/28/2020</a:t>
            </a:fld>
            <a:endParaRPr lang="en-US" dirty="0"/>
          </a:p>
        </p:txBody>
      </p:sp>
    </p:spTree>
    <p:extLst>
      <p:ext uri="{BB962C8B-B14F-4D97-AF65-F5344CB8AC3E}">
        <p14:creationId xmlns:p14="http://schemas.microsoft.com/office/powerpoint/2010/main" val="3098628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0" y="4186238"/>
            <a:ext cx="9144000" cy="1300162"/>
            <a:chOff x="699" y="4186106"/>
            <a:chExt cx="9144000" cy="1300294"/>
          </a:xfrm>
        </p:grpSpPr>
        <p:pic>
          <p:nvPicPr>
            <p:cNvPr id="5" name="Picture 7"/>
            <p:cNvPicPr>
              <a:picLocks noChangeAspect="1"/>
            </p:cNvPicPr>
            <p:nvPr/>
          </p:nvPicPr>
          <p:blipFill>
            <a:blip r:embed="rId2">
              <a:extLst>
                <a:ext uri="{28A0092B-C50C-407E-A947-70E740481C1C}">
                  <a14:useLocalDpi xmlns:a14="http://schemas.microsoft.com/office/drawing/2010/main" val="0"/>
                </a:ext>
              </a:extLst>
            </a:blip>
            <a:srcRect l="41389" t="39326"/>
            <a:stretch>
              <a:fillRect/>
            </a:stretch>
          </p:blipFill>
          <p:spPr bwMode="auto">
            <a:xfrm>
              <a:off x="699" y="4186106"/>
              <a:ext cx="53594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p:nvPicPr>
          <p:blipFill>
            <a:blip r:embed="rId2">
              <a:extLst>
                <a:ext uri="{28A0092B-C50C-407E-A947-70E740481C1C}">
                  <a14:useLocalDpi xmlns:a14="http://schemas.microsoft.com/office/drawing/2010/main" val="0"/>
                </a:ext>
              </a:extLst>
            </a:blip>
            <a:srcRect l="-2" t="39326" r="58334"/>
            <a:stretch>
              <a:fillRect/>
            </a:stretch>
          </p:blipFill>
          <p:spPr bwMode="auto">
            <a:xfrm>
              <a:off x="5334699" y="4186106"/>
              <a:ext cx="38100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ctrTitle"/>
          </p:nvPr>
        </p:nvSpPr>
        <p:spPr>
          <a:xfrm>
            <a:off x="661856" y="685894"/>
            <a:ext cx="7772400" cy="1470025"/>
          </a:xfrm>
        </p:spPr>
        <p:txBody>
          <a:bodyPr/>
          <a:lstStyle/>
          <a:p>
            <a:r>
              <a:rPr lang="en-US" dirty="0"/>
              <a:t>Click to edit Master title style</a:t>
            </a:r>
          </a:p>
        </p:txBody>
      </p:sp>
      <p:sp>
        <p:nvSpPr>
          <p:cNvPr id="3" name="Subtitle 2"/>
          <p:cNvSpPr>
            <a:spLocks noGrp="1"/>
          </p:cNvSpPr>
          <p:nvPr>
            <p:ph type="subTitle" idx="1"/>
          </p:nvPr>
        </p:nvSpPr>
        <p:spPr>
          <a:xfrm>
            <a:off x="1447800" y="2362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Date Placeholder 3"/>
          <p:cNvSpPr>
            <a:spLocks noGrp="1"/>
          </p:cNvSpPr>
          <p:nvPr>
            <p:ph type="dt" sz="half" idx="10"/>
          </p:nvPr>
        </p:nvSpPr>
        <p:spPr/>
        <p:txBody>
          <a:bodyPr/>
          <a:lstStyle>
            <a:lvl1pPr>
              <a:defRPr/>
            </a:lvl1pPr>
          </a:lstStyle>
          <a:p>
            <a:pPr>
              <a:defRPr/>
            </a:pPr>
            <a:fld id="{22E50E84-E608-49FC-894A-0FECC615FE50}" type="datetime1">
              <a:rPr lang="en-US" smtClean="0"/>
              <a:t>7/28/2020</a:t>
            </a:fld>
            <a:endParaRPr lang="en-US" dirty="0"/>
          </a:p>
        </p:txBody>
      </p:sp>
      <p:sp>
        <p:nvSpPr>
          <p:cNvPr id="9" name="Footer Placeholder 4"/>
          <p:cNvSpPr>
            <a:spLocks noGrp="1"/>
          </p:cNvSpPr>
          <p:nvPr>
            <p:ph type="ftr" sz="quarter" idx="11"/>
          </p:nvPr>
        </p:nvSpPr>
        <p:spPr/>
        <p:txBody>
          <a:bodyPr/>
          <a:lstStyle>
            <a:lvl1pPr>
              <a:defRPr smtClean="0"/>
            </a:lvl1pPr>
          </a:lstStyle>
          <a:p>
            <a:pPr>
              <a:defRPr/>
            </a:pPr>
            <a:r>
              <a:rPr lang="en-US"/>
              <a:t>www.nj.gov/bpu</a:t>
            </a:r>
          </a:p>
        </p:txBody>
      </p:sp>
      <p:sp>
        <p:nvSpPr>
          <p:cNvPr id="10" name="Slide Number Placeholder 5"/>
          <p:cNvSpPr>
            <a:spLocks noGrp="1"/>
          </p:cNvSpPr>
          <p:nvPr>
            <p:ph type="sldNum" sz="quarter" idx="12"/>
          </p:nvPr>
        </p:nvSpPr>
        <p:spPr/>
        <p:txBody>
          <a:bodyPr/>
          <a:lstStyle>
            <a:lvl1pPr>
              <a:defRPr/>
            </a:lvl1pPr>
          </a:lstStyle>
          <a:p>
            <a:pPr>
              <a:defRPr/>
            </a:pPr>
            <a:fld id="{0B14CC1D-7A16-4BFB-AEF2-2500911D3F2E}" type="slidenum">
              <a:rPr lang="en-US"/>
              <a:pPr>
                <a:defRPr/>
              </a:pPr>
              <a:t>‹#›</a:t>
            </a:fld>
            <a:endParaRPr lang="en-US"/>
          </a:p>
        </p:txBody>
      </p:sp>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t="17039" b="31845"/>
          <a:stretch/>
        </p:blipFill>
        <p:spPr>
          <a:xfrm>
            <a:off x="457246" y="5105400"/>
            <a:ext cx="3200401" cy="545308"/>
          </a:xfrm>
          <a:prstGeom prst="rect">
            <a:avLst/>
          </a:prstGeom>
        </p:spPr>
      </p:pic>
    </p:spTree>
    <p:extLst>
      <p:ext uri="{BB962C8B-B14F-4D97-AF65-F5344CB8AC3E}">
        <p14:creationId xmlns:p14="http://schemas.microsoft.com/office/powerpoint/2010/main" val="20312840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6"/>
          <p:cNvGrpSpPr>
            <a:grpSpLocks/>
          </p:cNvGrpSpPr>
          <p:nvPr/>
        </p:nvGrpSpPr>
        <p:grpSpPr bwMode="auto">
          <a:xfrm>
            <a:off x="-12700" y="457294"/>
            <a:ext cx="9144000" cy="1300163"/>
            <a:chOff x="699" y="4186106"/>
            <a:chExt cx="9144000" cy="1300294"/>
          </a:xfrm>
        </p:grpSpPr>
        <p:pic>
          <p:nvPicPr>
            <p:cNvPr id="5" name="Picture 7"/>
            <p:cNvPicPr>
              <a:picLocks noChangeAspect="1"/>
            </p:cNvPicPr>
            <p:nvPr/>
          </p:nvPicPr>
          <p:blipFill>
            <a:blip r:embed="rId2">
              <a:extLst>
                <a:ext uri="{28A0092B-C50C-407E-A947-70E740481C1C}">
                  <a14:useLocalDpi xmlns:a14="http://schemas.microsoft.com/office/drawing/2010/main" val="0"/>
                </a:ext>
              </a:extLst>
            </a:blip>
            <a:srcRect l="41389" t="39326"/>
            <a:stretch>
              <a:fillRect/>
            </a:stretch>
          </p:blipFill>
          <p:spPr bwMode="auto">
            <a:xfrm>
              <a:off x="699" y="4186106"/>
              <a:ext cx="53594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p:nvPicPr>
          <p:blipFill>
            <a:blip r:embed="rId2">
              <a:extLst>
                <a:ext uri="{28A0092B-C50C-407E-A947-70E740481C1C}">
                  <a14:useLocalDpi xmlns:a14="http://schemas.microsoft.com/office/drawing/2010/main" val="0"/>
                </a:ext>
              </a:extLst>
            </a:blip>
            <a:srcRect l="-2" t="39326" r="58334"/>
            <a:stretch>
              <a:fillRect/>
            </a:stretch>
          </p:blipFill>
          <p:spPr bwMode="auto">
            <a:xfrm>
              <a:off x="5334699" y="4186106"/>
              <a:ext cx="38100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a:xfrm>
            <a:off x="685800" y="3786281"/>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685800" y="228609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8" name="Date Placeholder 3"/>
          <p:cNvSpPr>
            <a:spLocks noGrp="1"/>
          </p:cNvSpPr>
          <p:nvPr>
            <p:ph type="dt" sz="half" idx="10"/>
          </p:nvPr>
        </p:nvSpPr>
        <p:spPr/>
        <p:txBody>
          <a:bodyPr/>
          <a:lstStyle>
            <a:lvl1pPr>
              <a:defRPr/>
            </a:lvl1pPr>
          </a:lstStyle>
          <a:p>
            <a:pPr>
              <a:defRPr/>
            </a:pPr>
            <a:fld id="{F2D24DE0-AEE6-4714-8C7C-3F8C3AFDD52A}" type="datetime1">
              <a:rPr lang="en-US" smtClean="0"/>
              <a:t>7/28/2020</a:t>
            </a:fld>
            <a:endParaRPr lang="en-US"/>
          </a:p>
        </p:txBody>
      </p:sp>
      <p:sp>
        <p:nvSpPr>
          <p:cNvPr id="9" name="Footer Placeholder 4"/>
          <p:cNvSpPr>
            <a:spLocks noGrp="1"/>
          </p:cNvSpPr>
          <p:nvPr>
            <p:ph type="ftr" sz="quarter" idx="11"/>
          </p:nvPr>
        </p:nvSpPr>
        <p:spPr/>
        <p:txBody>
          <a:bodyPr/>
          <a:lstStyle>
            <a:lvl1pPr>
              <a:defRPr/>
            </a:lvl1pPr>
          </a:lstStyle>
          <a:p>
            <a:pPr>
              <a:defRPr/>
            </a:pPr>
            <a:r>
              <a:rPr lang="en-US"/>
              <a:t>www.nj.gov/bpu</a:t>
            </a:r>
          </a:p>
        </p:txBody>
      </p:sp>
      <p:sp>
        <p:nvSpPr>
          <p:cNvPr id="10" name="Slide Number Placeholder 5"/>
          <p:cNvSpPr>
            <a:spLocks noGrp="1"/>
          </p:cNvSpPr>
          <p:nvPr>
            <p:ph type="sldNum" sz="quarter" idx="12"/>
          </p:nvPr>
        </p:nvSpPr>
        <p:spPr/>
        <p:txBody>
          <a:bodyPr/>
          <a:lstStyle>
            <a:lvl1pPr>
              <a:defRPr/>
            </a:lvl1pPr>
          </a:lstStyle>
          <a:p>
            <a:pPr>
              <a:defRPr/>
            </a:pPr>
            <a:fld id="{BD5B8219-A66B-45BB-A158-9C3694CE90BB}" type="slidenum">
              <a:rPr lang="en-US"/>
              <a:pPr>
                <a:defRPr/>
              </a:pPr>
              <a:t>‹#›</a:t>
            </a:fld>
            <a:endParaRPr lang="en-US"/>
          </a:p>
        </p:txBody>
      </p:sp>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t="17039" b="31845"/>
          <a:stretch/>
        </p:blipFill>
        <p:spPr>
          <a:xfrm>
            <a:off x="457247" y="5791200"/>
            <a:ext cx="3200401" cy="545308"/>
          </a:xfrm>
          <a:prstGeom prst="rect">
            <a:avLst/>
          </a:prstGeom>
        </p:spPr>
      </p:pic>
    </p:spTree>
    <p:extLst>
      <p:ext uri="{BB962C8B-B14F-4D97-AF65-F5344CB8AC3E}">
        <p14:creationId xmlns:p14="http://schemas.microsoft.com/office/powerpoint/2010/main" val="21552627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p:txBody>
          <a:bodyPr/>
          <a:lstStyle>
            <a:lvl1pPr>
              <a:defRPr/>
            </a:lvl1pPr>
          </a:lstStyle>
          <a:p>
            <a:pPr>
              <a:defRPr/>
            </a:pPr>
            <a:fld id="{FFE3E393-60F6-4612-8FB5-4F3506215FC7}" type="slidenum">
              <a:rPr lang="en-US"/>
              <a:pPr>
                <a:defRPr/>
              </a:pPr>
              <a:t>‹#›</a:t>
            </a:fld>
            <a:endParaRPr lang="en-US"/>
          </a:p>
        </p:txBody>
      </p:sp>
      <p:sp>
        <p:nvSpPr>
          <p:cNvPr id="5"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dirty="0"/>
              <a:t>www.nj.gov/bpu</a:t>
            </a:r>
          </a:p>
        </p:txBody>
      </p:sp>
    </p:spTree>
    <p:extLst>
      <p:ext uri="{BB962C8B-B14F-4D97-AF65-F5344CB8AC3E}">
        <p14:creationId xmlns:p14="http://schemas.microsoft.com/office/powerpoint/2010/main" val="12880142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a:xfrm>
            <a:off x="3124200" y="6356444"/>
            <a:ext cx="2895600" cy="365125"/>
          </a:xfrm>
          <a:prstGeom prst="rect">
            <a:avLst/>
          </a:prstGeom>
        </p:spPr>
        <p:txBody>
          <a:bodyPr/>
          <a:lstStyle>
            <a:lvl1pPr fontAlgn="auto">
              <a:spcBef>
                <a:spcPts val="0"/>
              </a:spcBef>
              <a:spcAft>
                <a:spcPts val="0"/>
              </a:spcAft>
              <a:defRPr>
                <a:latin typeface="Arial" panose="020B0604020202020204" pitchFamily="34" charset="0"/>
                <a:cs typeface="Arial" panose="020B0604020202020204" pitchFamily="34" charset="0"/>
              </a:defRPr>
            </a:lvl1pPr>
          </a:lstStyle>
          <a:p>
            <a:pPr>
              <a:defRPr/>
            </a:pPr>
            <a:r>
              <a:rPr lang="en-US" dirty="0"/>
              <a:t>www.nj.gov/bpu</a:t>
            </a:r>
          </a:p>
        </p:txBody>
      </p:sp>
      <p:sp>
        <p:nvSpPr>
          <p:cNvPr id="7" name="Slide Number Placeholder 6"/>
          <p:cNvSpPr>
            <a:spLocks noGrp="1"/>
          </p:cNvSpPr>
          <p:nvPr>
            <p:ph type="sldNum" sz="quarter" idx="12"/>
          </p:nvPr>
        </p:nvSpPr>
        <p:spPr/>
        <p:txBody>
          <a:bodyPr/>
          <a:lstStyle>
            <a:lvl1pPr>
              <a:defRPr/>
            </a:lvl1pPr>
          </a:lstStyle>
          <a:p>
            <a:pPr>
              <a:defRPr/>
            </a:pPr>
            <a:fld id="{945B8AE8-448B-40DB-93C9-5B41454D516D}" type="slidenum">
              <a:rPr lang="en-US"/>
              <a:pPr>
                <a:defRPr/>
              </a:pPr>
              <a:t>‹#›</a:t>
            </a:fld>
            <a:endParaRPr lang="en-US"/>
          </a:p>
        </p:txBody>
      </p:sp>
    </p:spTree>
    <p:extLst>
      <p:ext uri="{BB962C8B-B14F-4D97-AF65-F5344CB8AC3E}">
        <p14:creationId xmlns:p14="http://schemas.microsoft.com/office/powerpoint/2010/main" val="3488411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1002" y="1524000"/>
            <a:ext cx="3008313" cy="1130300"/>
          </a:xfrm>
        </p:spPr>
        <p:txBody>
          <a:bodyPr anchor="b"/>
          <a:lstStyle>
            <a:lvl1pPr algn="l">
              <a:defRPr sz="2000" b="1">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3962400" y="273144"/>
            <a:ext cx="4724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1002" y="2743294"/>
            <a:ext cx="3008313" cy="33956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4F3715B1-6467-4C62-96D0-57D4E60390BA}" type="slidenum">
              <a:rPr lang="en-US"/>
              <a:pPr>
                <a:defRPr/>
              </a:pPr>
              <a:t>‹#›</a:t>
            </a:fld>
            <a:endParaRPr lang="en-US"/>
          </a:p>
        </p:txBody>
      </p:sp>
      <p:sp>
        <p:nvSpPr>
          <p:cNvPr id="6"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dirty="0"/>
              <a:t>www.nj.gov/bpu</a:t>
            </a:r>
          </a:p>
        </p:txBody>
      </p:sp>
    </p:spTree>
    <p:extLst>
      <p:ext uri="{BB962C8B-B14F-4D97-AF65-F5344CB8AC3E}">
        <p14:creationId xmlns:p14="http://schemas.microsoft.com/office/powerpoint/2010/main" val="617386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57"/>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a:solidFill>
                  <a:srgbClr val="000000">
                    <a:tint val="75000"/>
                  </a:srgbClr>
                </a:solidFill>
              </a:rPr>
              <a:t>NJ BPU Stakeholder Meeting </a:t>
            </a:r>
            <a:endParaRPr lang="en-US" dirty="0">
              <a:solidFill>
                <a:srgbClr val="000000">
                  <a:tint val="75000"/>
                </a:srgbClr>
              </a:solidFill>
            </a:endParaRP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128526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4" name="Picture 2" descr="C:\Users\jamieson\Desktop\Copy of NJBPU PP.png"/>
          <p:cNvPicPr>
            <a:picLocks noChangeAspect="1" noChangeArrowheads="1"/>
          </p:cNvPicPr>
          <p:nvPr/>
        </p:nvPicPr>
        <p:blipFill>
          <a:blip r:embed="rId2">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Picture Placeholder 2"/>
          <p:cNvSpPr>
            <a:spLocks noGrp="1"/>
          </p:cNvSpPr>
          <p:nvPr>
            <p:ph type="pic" idx="1"/>
          </p:nvPr>
        </p:nvSpPr>
        <p:spPr>
          <a:xfrm>
            <a:off x="-32982" y="1849376"/>
            <a:ext cx="9176982" cy="3813174"/>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2" name="Title 1"/>
          <p:cNvSpPr>
            <a:spLocks noGrp="1"/>
          </p:cNvSpPr>
          <p:nvPr>
            <p:ph type="title"/>
          </p:nvPr>
        </p:nvSpPr>
        <p:spPr>
          <a:xfrm>
            <a:off x="5105400" y="1600200"/>
            <a:ext cx="3352800" cy="3048000"/>
          </a:xfrm>
          <a:prstGeom prst="rect">
            <a:avLst/>
          </a:prstGeom>
          <a:solidFill>
            <a:srgbClr val="95C9FD">
              <a:alpha val="54902"/>
            </a:srgbClr>
          </a:solidFill>
        </p:spPr>
        <p:txBody>
          <a:bodyPr/>
          <a:lstStyle>
            <a:lvl1pPr algn="l">
              <a:defRPr b="1" cap="all" baseline="0">
                <a:solidFill>
                  <a:schemeClr val="bg1"/>
                </a:solidFill>
                <a:latin typeface="+mn-lt"/>
              </a:defRPr>
            </a:lvl1pPr>
          </a:lstStyle>
          <a:p>
            <a:r>
              <a:rPr lang="en-US"/>
              <a:t>Click to edit Master title style</a:t>
            </a:r>
            <a:endParaRPr lang="en-US" dirty="0"/>
          </a:p>
        </p:txBody>
      </p:sp>
      <p:sp>
        <p:nvSpPr>
          <p:cNvPr id="6" name="Date Placeholder 2"/>
          <p:cNvSpPr>
            <a:spLocks noGrp="1"/>
          </p:cNvSpPr>
          <p:nvPr>
            <p:ph type="dt" sz="half" idx="10"/>
          </p:nvPr>
        </p:nvSpPr>
        <p:spPr/>
        <p:txBody>
          <a:bodyPr/>
          <a:lstStyle>
            <a:lvl1pPr>
              <a:defRPr/>
            </a:lvl1pPr>
          </a:lstStyle>
          <a:p>
            <a:pPr>
              <a:defRPr/>
            </a:pPr>
            <a:fld id="{5219FA22-7C81-4FCA-8996-695A0152D6B9}" type="datetime1">
              <a:rPr lang="en-US" smtClean="0"/>
              <a:t>7/28/2020</a:t>
            </a:fld>
            <a:endParaRPr lang="en-US"/>
          </a:p>
        </p:txBody>
      </p:sp>
      <p:sp>
        <p:nvSpPr>
          <p:cNvPr id="7" name="Footer Placeholder 3"/>
          <p:cNvSpPr>
            <a:spLocks noGrp="1"/>
          </p:cNvSpPr>
          <p:nvPr>
            <p:ph type="ftr" sz="quarter" idx="11"/>
          </p:nvPr>
        </p:nvSpPr>
        <p:spPr/>
        <p:txBody>
          <a:bodyPr/>
          <a:lstStyle>
            <a:lvl1pPr>
              <a:defRPr/>
            </a:lvl1pPr>
          </a:lstStyle>
          <a:p>
            <a:pPr>
              <a:defRPr/>
            </a:pPr>
            <a:r>
              <a:rPr lang="en-US"/>
              <a:t>www.nj.gov/bpu</a:t>
            </a:r>
          </a:p>
        </p:txBody>
      </p:sp>
      <p:sp>
        <p:nvSpPr>
          <p:cNvPr id="9" name="Slide Number Placeholder 4"/>
          <p:cNvSpPr>
            <a:spLocks noGrp="1"/>
          </p:cNvSpPr>
          <p:nvPr>
            <p:ph type="sldNum" sz="quarter" idx="12"/>
          </p:nvPr>
        </p:nvSpPr>
        <p:spPr/>
        <p:txBody>
          <a:bodyPr/>
          <a:lstStyle>
            <a:lvl1pPr>
              <a:defRPr/>
            </a:lvl1pPr>
          </a:lstStyle>
          <a:p>
            <a:pPr>
              <a:defRPr/>
            </a:pPr>
            <a:fld id="{C5E62A1D-9A36-4C9C-9E9D-D3E20A6361F0}" type="slidenum">
              <a:rPr lang="en-US"/>
              <a:pPr>
                <a:defRPr/>
              </a:pPr>
              <a:t>‹#›</a:t>
            </a:fld>
            <a:endParaRPr lang="en-US"/>
          </a:p>
        </p:txBody>
      </p:sp>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t="17039" b="31845"/>
          <a:stretch/>
        </p:blipFill>
        <p:spPr>
          <a:xfrm>
            <a:off x="457246" y="5791200"/>
            <a:ext cx="3200401" cy="545308"/>
          </a:xfrm>
          <a:prstGeom prst="rect">
            <a:avLst/>
          </a:prstGeom>
        </p:spPr>
      </p:pic>
    </p:spTree>
    <p:extLst>
      <p:ext uri="{BB962C8B-B14F-4D97-AF65-F5344CB8AC3E}">
        <p14:creationId xmlns:p14="http://schemas.microsoft.com/office/powerpoint/2010/main" val="6729306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a:solidFill>
                  <a:srgbClr val="000000">
                    <a:tint val="75000"/>
                  </a:srgbClr>
                </a:solidFill>
              </a:rPr>
              <a:t>NJ BPU Stakeholder Meeting </a:t>
            </a:r>
            <a:endParaRPr lang="en-US" dirty="0">
              <a:solidFill>
                <a:srgbClr val="000000">
                  <a:tint val="75000"/>
                </a:srgbClr>
              </a:solidFill>
            </a:endParaRP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3091689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a:solidFill>
                  <a:srgbClr val="000000">
                    <a:tint val="75000"/>
                  </a:srgbClr>
                </a:solidFill>
              </a:rPr>
              <a:t>NJ BPU Stakeholder Meeting </a:t>
            </a:r>
            <a:endParaRPr lang="en-US" dirty="0">
              <a:solidFill>
                <a:srgbClr val="000000">
                  <a:tint val="75000"/>
                </a:srgbClr>
              </a:solidFill>
            </a:endParaRP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32923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a:solidFill>
                  <a:srgbClr val="000000">
                    <a:tint val="75000"/>
                  </a:srgbClr>
                </a:solidFill>
              </a:rPr>
              <a:t>NJ BPU Stakeholder Meeting </a:t>
            </a:r>
            <a:endParaRPr lang="en-US" dirty="0">
              <a:solidFill>
                <a:srgbClr val="000000">
                  <a:tint val="75000"/>
                </a:srgbClr>
              </a:solidFill>
            </a:endParaRP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2113451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a:solidFill>
                  <a:srgbClr val="000000">
                    <a:tint val="75000"/>
                  </a:srgbClr>
                </a:solidFill>
              </a:rPr>
              <a:t>NJ BPU Stakeholder Meeting </a:t>
            </a:r>
            <a:endParaRPr lang="en-US" dirty="0">
              <a:solidFill>
                <a:srgbClr val="000000">
                  <a:tint val="75000"/>
                </a:srgbClr>
              </a:solidFill>
            </a:endParaRP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8712785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a:solidFill>
                  <a:srgbClr val="000000">
                    <a:tint val="75000"/>
                  </a:srgbClr>
                </a:solidFill>
              </a:rPr>
              <a:t>NJ BPU Stakeholder Meeting </a:t>
            </a:r>
            <a:endParaRPr lang="en-US" dirty="0">
              <a:solidFill>
                <a:srgbClr val="000000">
                  <a:tint val="75000"/>
                </a:srgbClr>
              </a:solidFill>
            </a:endParaRP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6696149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a:solidFill>
                  <a:srgbClr val="000000">
                    <a:tint val="75000"/>
                  </a:srgbClr>
                </a:solidFill>
              </a:rPr>
              <a:t>NJ BPU Stakeholder Meeting </a:t>
            </a:r>
            <a:endParaRPr lang="en-US" dirty="0">
              <a:solidFill>
                <a:srgbClr val="000000">
                  <a:tint val="75000"/>
                </a:srgbClr>
              </a:solidFill>
            </a:endParaRP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84463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a:solidFill>
                  <a:srgbClr val="000000">
                    <a:tint val="75000"/>
                  </a:srgbClr>
                </a:solidFill>
              </a:rPr>
              <a:t>NJ BPU Stakeholder Meeting </a:t>
            </a:r>
            <a:endParaRPr lang="en-US" dirty="0">
              <a:solidFill>
                <a:srgbClr val="000000">
                  <a:tint val="75000"/>
                </a:srgbClr>
              </a:solidFill>
            </a:endParaRP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7202234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a:solidFill>
                  <a:srgbClr val="000000">
                    <a:tint val="75000"/>
                  </a:srgbClr>
                </a:solidFill>
              </a:rPr>
              <a:t>NJ BPU Stakeholder Meeting </a:t>
            </a:r>
            <a:endParaRPr lang="en-US" dirty="0">
              <a:solidFill>
                <a:srgbClr val="000000">
                  <a:tint val="75000"/>
                </a:srgbClr>
              </a:solidFill>
            </a:endParaRP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40009037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a:solidFill>
                  <a:srgbClr val="000000">
                    <a:tint val="75000"/>
                  </a:srgbClr>
                </a:solidFill>
              </a:rPr>
              <a:t>NJ BPU Stakeholder Meeting </a:t>
            </a:r>
            <a:endParaRPr lang="en-US" dirty="0">
              <a:solidFill>
                <a:srgbClr val="000000">
                  <a:tint val="75000"/>
                </a:srgbClr>
              </a:solidFill>
            </a:endParaRP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7380330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a:solidFill>
                  <a:srgbClr val="000000">
                    <a:tint val="75000"/>
                  </a:srgbClr>
                </a:solidFill>
              </a:rPr>
              <a:t>NJ BPU Stakeholder Meeting </a:t>
            </a:r>
            <a:endParaRPr lang="en-US" dirty="0">
              <a:solidFill>
                <a:srgbClr val="000000">
                  <a:tint val="75000"/>
                </a:srgbClr>
              </a:solidFill>
            </a:endParaRP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01541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143000"/>
          </a:xfrm>
          <a:prstGeom prst="rect">
            <a:avLst/>
          </a:prstGeom>
        </p:spPr>
        <p:txBody>
          <a:bodyPr/>
          <a:lstStyle>
            <a:lvl1pPr>
              <a:defRPr/>
            </a:lvl1pPr>
          </a:lstStyle>
          <a:p>
            <a:r>
              <a:rPr lang="en-US"/>
              <a:t>Click to edit Master title style</a:t>
            </a:r>
            <a:endParaRPr lang="en-US" dirty="0"/>
          </a:p>
        </p:txBody>
      </p:sp>
      <p:sp>
        <p:nvSpPr>
          <p:cNvPr id="4" name="Content Placeholder 3"/>
          <p:cNvSpPr>
            <a:spLocks noGrp="1"/>
          </p:cNvSpPr>
          <p:nvPr>
            <p:ph sz="half" idx="2"/>
          </p:nvPr>
        </p:nvSpPr>
        <p:spPr>
          <a:xfrm>
            <a:off x="457200" y="2819400"/>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648247" y="2819400"/>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542C4A5D-EC5B-4EF3-976E-A1E2E4C2D3BB}" type="datetime1">
              <a:rPr lang="en-US" smtClean="0"/>
              <a:t>7/28/2020</a:t>
            </a:fld>
            <a:endParaRPr lang="en-US"/>
          </a:p>
        </p:txBody>
      </p:sp>
      <p:sp>
        <p:nvSpPr>
          <p:cNvPr id="7" name="Footer Placeholder 4"/>
          <p:cNvSpPr>
            <a:spLocks noGrp="1"/>
          </p:cNvSpPr>
          <p:nvPr>
            <p:ph type="ftr" sz="quarter" idx="11"/>
          </p:nvPr>
        </p:nvSpPr>
        <p:spPr/>
        <p:txBody>
          <a:bodyPr/>
          <a:lstStyle>
            <a:lvl1pPr>
              <a:defRPr/>
            </a:lvl1pPr>
          </a:lstStyle>
          <a:p>
            <a:pPr>
              <a:defRPr/>
            </a:pPr>
            <a:r>
              <a:rPr lang="en-US"/>
              <a:t>www.nj.gov/bpu</a:t>
            </a:r>
          </a:p>
        </p:txBody>
      </p:sp>
      <p:sp>
        <p:nvSpPr>
          <p:cNvPr id="8" name="Slide Number Placeholder 5"/>
          <p:cNvSpPr>
            <a:spLocks noGrp="1"/>
          </p:cNvSpPr>
          <p:nvPr>
            <p:ph type="sldNum" sz="quarter" idx="12"/>
          </p:nvPr>
        </p:nvSpPr>
        <p:spPr/>
        <p:txBody>
          <a:bodyPr/>
          <a:lstStyle>
            <a:lvl1pPr>
              <a:defRPr/>
            </a:lvl1pPr>
          </a:lstStyle>
          <a:p>
            <a:pPr>
              <a:defRPr/>
            </a:pPr>
            <a:fld id="{1395A5F1-E218-44E7-9417-0D837C4DDD66}" type="slidenum">
              <a:rPr lang="en-US"/>
              <a:pPr>
                <a:defRPr/>
              </a:pPr>
              <a:t>‹#›</a:t>
            </a:fld>
            <a:endParaRPr lang="en-US"/>
          </a:p>
        </p:txBody>
      </p:sp>
    </p:spTree>
    <p:extLst>
      <p:ext uri="{BB962C8B-B14F-4D97-AF65-F5344CB8AC3E}">
        <p14:creationId xmlns:p14="http://schemas.microsoft.com/office/powerpoint/2010/main" val="26198129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a:solidFill>
                  <a:srgbClr val="000000">
                    <a:tint val="75000"/>
                  </a:srgbClr>
                </a:solidFill>
              </a:rPr>
              <a:t>NJ BPU Stakeholder Meeting </a:t>
            </a:r>
            <a:endParaRPr lang="en-US" dirty="0">
              <a:solidFill>
                <a:srgbClr val="000000">
                  <a:tint val="75000"/>
                </a:srgbClr>
              </a:solidFill>
            </a:endParaRP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042862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0DF57E87-1208-4D45-AB10-4646A0D2546A}" type="datetime1">
              <a:rPr lang="en-US" smtClean="0"/>
              <a:t>7/28/2020</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a:t>www.nj.gov/bpu</a:t>
            </a:r>
          </a:p>
        </p:txBody>
      </p:sp>
      <p:sp>
        <p:nvSpPr>
          <p:cNvPr id="4" name="Slide Number Placeholder 3"/>
          <p:cNvSpPr>
            <a:spLocks noGrp="1"/>
          </p:cNvSpPr>
          <p:nvPr>
            <p:ph type="sldNum" sz="quarter" idx="12"/>
          </p:nvPr>
        </p:nvSpPr>
        <p:spPr/>
        <p:txBody>
          <a:bodyPr/>
          <a:lstStyle>
            <a:lvl1pPr>
              <a:defRPr/>
            </a:lvl1pPr>
          </a:lstStyle>
          <a:p>
            <a:pPr>
              <a:defRPr/>
            </a:pPr>
            <a:fld id="{ECBDEF2C-6E35-4C73-92D9-16DFC3D27436}" type="slidenum">
              <a:rPr lang="en-US"/>
              <a:pPr>
                <a:defRPr/>
              </a:pPr>
              <a:t>‹#›</a:t>
            </a:fld>
            <a:endParaRPr lang="en-US"/>
          </a:p>
        </p:txBody>
      </p:sp>
    </p:spTree>
    <p:extLst>
      <p:ext uri="{BB962C8B-B14F-4D97-AF65-F5344CB8AC3E}">
        <p14:creationId xmlns:p14="http://schemas.microsoft.com/office/powerpoint/2010/main" val="1197201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46" y="274638"/>
            <a:ext cx="8281607"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457200" y="1600206"/>
            <a:ext cx="8229600" cy="4525963"/>
          </a:xfrm>
          <a:prstGeom prst="rect">
            <a:avLst/>
          </a:prstGeom>
        </p:spPr>
        <p:txBody>
          <a:bodyPr/>
          <a:lstStyle>
            <a:lvl1pPr>
              <a:defRPr b="0" i="0">
                <a:latin typeface="Avenir Book"/>
                <a:cs typeface="Avenir Book"/>
              </a:defRPr>
            </a:lvl1pPr>
            <a:lvl2pPr>
              <a:defRPr b="0" i="0">
                <a:latin typeface="Avenir Book"/>
                <a:cs typeface="Avenir Book"/>
              </a:defRPr>
            </a:lvl2pPr>
            <a:lvl3pPr>
              <a:defRPr b="0" i="0">
                <a:latin typeface="Avenir Book"/>
                <a:cs typeface="Avenir Book"/>
              </a:defRPr>
            </a:lvl3pPr>
            <a:lvl4pPr>
              <a:defRPr b="0" i="0">
                <a:latin typeface="Avenir Book"/>
                <a:cs typeface="Avenir Book"/>
              </a:defRPr>
            </a:lvl4pPr>
            <a:lvl5pPr>
              <a:defRPr b="0" i="0">
                <a:latin typeface="Avenir Book"/>
                <a:cs typeface="Avenir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2" descr="Image result for facebook logo"/>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14982" y="6475188"/>
            <a:ext cx="311785" cy="31178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71058" y="6475188"/>
            <a:ext cx="311785" cy="3117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3393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5" name="Diagram 4"/>
          <p:cNvGraphicFramePr/>
          <p:nvPr/>
        </p:nvGraphicFramePr>
        <p:xfrm>
          <a:off x="4572000" y="1905000"/>
          <a:ext cx="4038600"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76402"/>
            <a:ext cx="3657600" cy="386794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0"/>
          </p:nvPr>
        </p:nvSpPr>
        <p:spPr/>
        <p:txBody>
          <a:bodyPr/>
          <a:lstStyle>
            <a:lvl1pPr>
              <a:defRPr/>
            </a:lvl1pPr>
          </a:lstStyle>
          <a:p>
            <a:pPr>
              <a:defRPr/>
            </a:pPr>
            <a:fld id="{C439A71B-8B25-4844-9CF6-8ED832BD3C9B}" type="slidenum">
              <a:rPr lang="en-US"/>
              <a:pPr>
                <a:defRPr/>
              </a:pPr>
              <a:t>‹#›</a:t>
            </a:fld>
            <a:endParaRPr lang="en-US"/>
          </a:p>
        </p:txBody>
      </p:sp>
      <p:sp>
        <p:nvSpPr>
          <p:cNvPr id="8"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83CE44D4-0AEE-402B-A201-99973B846A58}" type="datetime1">
              <a:rPr lang="en-US" smtClean="0"/>
              <a:t>7/28/2020</a:t>
            </a:fld>
            <a:endParaRPr lang="en-US" dirty="0"/>
          </a:p>
        </p:txBody>
      </p:sp>
    </p:spTree>
    <p:extLst>
      <p:ext uri="{BB962C8B-B14F-4D97-AF65-F5344CB8AC3E}">
        <p14:creationId xmlns:p14="http://schemas.microsoft.com/office/powerpoint/2010/main" val="178304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ECFFE2C1-64F2-48F8-A981-CB670B829A22}" type="slidenum">
              <a:rPr lang="en-US"/>
              <a:pPr>
                <a:defRPr/>
              </a:pPr>
              <a:t>‹#›</a:t>
            </a:fld>
            <a:endParaRPr lang="en-US"/>
          </a:p>
        </p:txBody>
      </p:sp>
      <p:sp>
        <p:nvSpPr>
          <p:cNvPr id="4"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960958B1-0316-49F1-BA10-0CFF8C8820EB}" type="datetime1">
              <a:rPr lang="en-US" smtClean="0"/>
              <a:t>7/28/2020</a:t>
            </a:fld>
            <a:endParaRPr lang="en-US" dirty="0"/>
          </a:p>
        </p:txBody>
      </p:sp>
    </p:spTree>
    <p:extLst>
      <p:ext uri="{BB962C8B-B14F-4D97-AF65-F5344CB8AC3E}">
        <p14:creationId xmlns:p14="http://schemas.microsoft.com/office/powerpoint/2010/main" val="2759673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Rectangle 3"/>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5" name="Diagram 4"/>
          <p:cNvGraphicFramePr/>
          <p:nvPr/>
        </p:nvGraphicFramePr>
        <p:xfrm>
          <a:off x="381000" y="762000"/>
          <a:ext cx="45720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sz="half" idx="1"/>
          </p:nvPr>
        </p:nvSpPr>
        <p:spPr>
          <a:xfrm>
            <a:off x="5181601" y="1143000"/>
            <a:ext cx="3655502" cy="4038600"/>
          </a:xfrm>
        </p:spPr>
        <p:txBody>
          <a:bodyPr/>
          <a:lstStyle>
            <a:lvl1pPr algn="r">
              <a:defRPr sz="2800"/>
            </a:lvl1pPr>
            <a:lvl2pPr algn="r">
              <a:defRPr sz="2400"/>
            </a:lvl2pPr>
            <a:lvl3pPr marL="914400" indent="0">
              <a:buNone/>
              <a:defRPr sz="2000"/>
            </a:lvl3pPr>
            <a:lvl4pPr marL="1371600" indent="0">
              <a:buNone/>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6" name="Slide Number Placeholder 6"/>
          <p:cNvSpPr>
            <a:spLocks noGrp="1"/>
          </p:cNvSpPr>
          <p:nvPr>
            <p:ph type="sldNum" sz="quarter" idx="10"/>
          </p:nvPr>
        </p:nvSpPr>
        <p:spPr/>
        <p:txBody>
          <a:bodyPr/>
          <a:lstStyle>
            <a:lvl1pPr>
              <a:defRPr/>
            </a:lvl1pPr>
          </a:lstStyle>
          <a:p>
            <a:pPr>
              <a:defRPr/>
            </a:pPr>
            <a:fld id="{6BDF357B-7382-42C6-B2AC-8C38929953F9}" type="slidenum">
              <a:rPr lang="en-US"/>
              <a:pPr>
                <a:defRPr/>
              </a:pPr>
              <a:t>‹#›</a:t>
            </a:fld>
            <a:endParaRPr lang="en-US"/>
          </a:p>
        </p:txBody>
      </p:sp>
      <p:sp>
        <p:nvSpPr>
          <p:cNvPr id="8"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71EF5040-83C9-422B-BD6F-E87D87872E73}" type="datetime1">
              <a:rPr lang="en-US" smtClean="0"/>
              <a:t>7/28/2020</a:t>
            </a:fld>
            <a:endParaRPr lang="en-US" dirty="0"/>
          </a:p>
        </p:txBody>
      </p:sp>
    </p:spTree>
    <p:extLst>
      <p:ext uri="{BB962C8B-B14F-4D97-AF65-F5344CB8AC3E}">
        <p14:creationId xmlns:p14="http://schemas.microsoft.com/office/powerpoint/2010/main" val="1859551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Rectangle 6"/>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8" name="Chart 9"/>
          <p:cNvGraphicFramePr>
            <a:graphicFrameLocks/>
          </p:cNvGraphicFramePr>
          <p:nvPr/>
        </p:nvGraphicFramePr>
        <p:xfrm>
          <a:off x="558802" y="1778000"/>
          <a:ext cx="3911600" cy="3733800"/>
        </p:xfrm>
        <a:graphic>
          <a:graphicData uri="http://schemas.openxmlformats.org/presentationml/2006/ole">
            <mc:AlternateContent xmlns:mc="http://schemas.openxmlformats.org/markup-compatibility/2006">
              <mc:Choice xmlns:v="urn:schemas-microsoft-com:vml" Requires="v">
                <p:oleObj spid="_x0000_s1029" r:id="rId3" imgW="3907875" imgH="3731075" progId="Excel.Chart.8">
                  <p:embed/>
                </p:oleObj>
              </mc:Choice>
              <mc:Fallback>
                <p:oleObj r:id="rId3" imgW="3907875" imgH="3731075" progId="Excel.Chart.8">
                  <p:embed/>
                  <p:pic>
                    <p:nvPicPr>
                      <p:cNvPr id="8" name="Chart 9"/>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802" y="1778000"/>
                        <a:ext cx="3911600" cy="3733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lvl1pPr>
              <a:defRPr/>
            </a:lvl1pPr>
          </a:lstStyle>
          <a:p>
            <a:r>
              <a:rPr lang="en-US"/>
              <a:t>Click to edit Master title style</a:t>
            </a:r>
          </a:p>
        </p:txBody>
      </p:sp>
      <p:sp>
        <p:nvSpPr>
          <p:cNvPr id="5" name="Text Placeholder 4"/>
          <p:cNvSpPr>
            <a:spLocks noGrp="1"/>
          </p:cNvSpPr>
          <p:nvPr>
            <p:ph type="body" sz="quarter" idx="3"/>
          </p:nvPr>
        </p:nvSpPr>
        <p:spPr>
          <a:xfrm>
            <a:off x="4648247" y="19812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8247" y="2590800"/>
            <a:ext cx="4041775" cy="2854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0"/>
          </p:nvPr>
        </p:nvSpPr>
        <p:spPr/>
        <p:txBody>
          <a:bodyPr/>
          <a:lstStyle>
            <a:lvl1pPr>
              <a:defRPr/>
            </a:lvl1pPr>
          </a:lstStyle>
          <a:p>
            <a:pPr>
              <a:defRPr/>
            </a:pPr>
            <a:fld id="{67FB471C-F983-4089-88F3-BB8E7758DF70}" type="slidenum">
              <a:rPr lang="en-US"/>
              <a:pPr>
                <a:defRPr/>
              </a:pPr>
              <a:t>‹#›</a:t>
            </a:fld>
            <a:endParaRPr lang="en-US"/>
          </a:p>
        </p:txBody>
      </p:sp>
      <p:sp>
        <p:nvSpPr>
          <p:cNvPr id="11"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42F69090-5D1B-49C6-A6F8-2E1703EDB3FD}" type="datetime1">
              <a:rPr lang="en-US" smtClean="0"/>
              <a:t>7/28/2020</a:t>
            </a:fld>
            <a:endParaRPr lang="en-US" dirty="0"/>
          </a:p>
        </p:txBody>
      </p:sp>
    </p:spTree>
    <p:extLst>
      <p:ext uri="{BB962C8B-B14F-4D97-AF65-F5344CB8AC3E}">
        <p14:creationId xmlns:p14="http://schemas.microsoft.com/office/powerpoint/2010/main" val="4801384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10" Type="http://schemas.openxmlformats.org/officeDocument/2006/relationships/image" Target="../media/image5.png"/><Relationship Id="rId4" Type="http://schemas.openxmlformats.org/officeDocument/2006/relationships/slideLayout" Target="../slideLayouts/slideLayout9.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5" Type="http://schemas.openxmlformats.org/officeDocument/2006/relationships/image" Target="../media/image8.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1.xml"/><Relationship Id="rId7" Type="http://schemas.openxmlformats.org/officeDocument/2006/relationships/image" Target="../media/image10.png"/><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image" Target="../media/image9.png"/><Relationship Id="rId5" Type="http://schemas.openxmlformats.org/officeDocument/2006/relationships/theme" Target="../theme/theme5.xml"/><Relationship Id="rId4" Type="http://schemas.openxmlformats.org/officeDocument/2006/relationships/slideLayout" Target="../slideLayouts/slideLayout22.xml"/></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5.xml"/><Relationship Id="rId7" Type="http://schemas.openxmlformats.org/officeDocument/2006/relationships/image" Target="../media/image10.png"/><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image" Target="../media/image9.png"/><Relationship Id="rId5" Type="http://schemas.openxmlformats.org/officeDocument/2006/relationships/theme" Target="../theme/theme6.xml"/><Relationship Id="rId4" Type="http://schemas.openxmlformats.org/officeDocument/2006/relationships/slideLayout" Target="../slideLayouts/slideLayout26.xml"/></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9.xml"/><Relationship Id="rId7" Type="http://schemas.openxmlformats.org/officeDocument/2006/relationships/image" Target="../media/image10.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9.png"/><Relationship Id="rId5" Type="http://schemas.openxmlformats.org/officeDocument/2006/relationships/theme" Target="../theme/theme7.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444"/>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F050E58E-1C62-4AD3-9E77-E545E18A8B4E}" type="datetime1">
              <a:rPr lang="en-US" smtClean="0"/>
              <a:t>7/28/2020</a:t>
            </a:fld>
            <a:endParaRPr lang="en-US"/>
          </a:p>
        </p:txBody>
      </p:sp>
      <p:sp>
        <p:nvSpPr>
          <p:cNvPr id="5" name="Footer Placeholder 4"/>
          <p:cNvSpPr>
            <a:spLocks noGrp="1"/>
          </p:cNvSpPr>
          <p:nvPr>
            <p:ph type="ftr" sz="quarter" idx="3"/>
          </p:nvPr>
        </p:nvSpPr>
        <p:spPr>
          <a:xfrm>
            <a:off x="3124200" y="6356444"/>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cs typeface="+mn-cs"/>
              </a:defRPr>
            </a:lvl1pPr>
          </a:lstStyle>
          <a:p>
            <a:pPr>
              <a:defRPr/>
            </a:pPr>
            <a:r>
              <a:rPr lang="en-US" dirty="0"/>
              <a:t>www.nj.gov/bpu</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BC46049A-B227-4519-AF09-38B2D021AD62}" type="slidenum">
              <a:rPr lang="en-US"/>
              <a:pPr>
                <a:defRPr/>
              </a:pPr>
              <a:t>‹#›</a:t>
            </a:fld>
            <a:endParaRPr lang="en-US"/>
          </a:p>
        </p:txBody>
      </p:sp>
      <p:pic>
        <p:nvPicPr>
          <p:cNvPr id="1029" name="Picture 2" descr="C:\Users\jamieson\Desktop\Copy of NJBPU PP.png"/>
          <p:cNvPicPr>
            <a:picLocks noChangeAspect="1" noChangeArrowheads="1"/>
          </p:cNvPicPr>
          <p:nvPr/>
        </p:nvPicPr>
        <p:blipFill>
          <a:blip r:embed="rId7">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35" r:id="rId1"/>
    <p:sldLayoutId id="2147483836" r:id="rId2"/>
    <p:sldLayoutId id="2147483829" r:id="rId3"/>
    <p:sldLayoutId id="2147483837" r:id="rId4"/>
    <p:sldLayoutId id="2147483846" r:id="rId5"/>
  </p:sldLayoutIdLst>
  <p:hf hdr="0"/>
  <p:txStyles>
    <p:titleStyle>
      <a:lvl1pPr algn="ctr" rtl="0" eaLnBrk="1" fontAlgn="base" hangingPunct="1">
        <a:spcBef>
          <a:spcPct val="0"/>
        </a:spcBef>
        <a:spcAft>
          <a:spcPct val="0"/>
        </a:spcAft>
        <a:defRPr sz="3600" kern="1200">
          <a:solidFill>
            <a:srgbClr val="001F5B"/>
          </a:solidFill>
          <a:latin typeface="+mj-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p:titleStyle>
    <p:bodyStyle>
      <a:lvl1pPr marL="342900" indent="-342900" algn="l" rtl="0" eaLnBrk="1" fontAlgn="base" hangingPunct="1">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eaLnBrk="1" fontAlgn="base" hangingPunct="1">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eaLnBrk="1" fontAlgn="base" hangingPunct="1">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eaLnBrk="1" fontAlgn="base" hangingPunct="1">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eaLnBrk="1" fontAlgn="base" hangingPunct="1">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3810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2133600"/>
            <a:ext cx="8229600"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p:cNvSpPr>
            <a:spLocks noGrp="1"/>
          </p:cNvSpPr>
          <p:nvPr>
            <p:ph type="sldNum" sz="quarter" idx="4"/>
          </p:nvPr>
        </p:nvSpPr>
        <p:spPr>
          <a:xfrm>
            <a:off x="6553200" y="647709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rgbClr val="4D4D4D"/>
                </a:solidFill>
                <a:latin typeface="+mn-lt"/>
                <a:cs typeface="+mn-cs"/>
              </a:defRPr>
            </a:lvl1pPr>
          </a:lstStyle>
          <a:p>
            <a:pPr>
              <a:defRPr/>
            </a:pPr>
            <a:fld id="{541FDA6A-78BD-451D-A8B9-707376EFA517}" type="slidenum">
              <a:rPr lang="en-US"/>
              <a:pPr>
                <a:defRPr/>
              </a:pPr>
              <a:t>‹#›</a:t>
            </a:fld>
            <a:endParaRPr lang="en-US" dirty="0"/>
          </a:p>
        </p:txBody>
      </p:sp>
      <p:pic>
        <p:nvPicPr>
          <p:cNvPr id="2053" name="Picture 6"/>
          <p:cNvPicPr>
            <a:picLocks noChangeAspect="1"/>
          </p:cNvPicPr>
          <p:nvPr/>
        </p:nvPicPr>
        <p:blipFill>
          <a:blip r:embed="rId10">
            <a:extLst>
              <a:ext uri="{28A0092B-C50C-407E-A947-70E740481C1C}">
                <a14:useLocalDpi xmlns:a14="http://schemas.microsoft.com/office/drawing/2010/main" val="0"/>
              </a:ext>
            </a:extLst>
          </a:blip>
          <a:srcRect b="6192"/>
          <a:stretch>
            <a:fillRect/>
          </a:stretch>
        </p:blipFill>
        <p:spPr bwMode="auto">
          <a:xfrm>
            <a:off x="0" y="4495894"/>
            <a:ext cx="9144000"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TextBox 8"/>
          <p:cNvSpPr txBox="1">
            <a:spLocks noChangeArrowheads="1"/>
          </p:cNvSpPr>
          <p:nvPr/>
        </p:nvSpPr>
        <p:spPr bwMode="auto">
          <a:xfrm>
            <a:off x="457200" y="5821457"/>
            <a:ext cx="2514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altLang="en-US" sz="1400">
                <a:solidFill>
                  <a:schemeClr val="bg1"/>
                </a:solidFill>
                <a:latin typeface="Arial Black" pitchFamily="34" charset="0"/>
              </a:rPr>
              <a:t>www.nj.gov/bpu</a:t>
            </a:r>
          </a:p>
        </p:txBody>
      </p:sp>
      <p:sp>
        <p:nvSpPr>
          <p:cNvPr id="8" name="Date Placeholder 3"/>
          <p:cNvSpPr>
            <a:spLocks noGrp="1"/>
          </p:cNvSpPr>
          <p:nvPr>
            <p:ph type="dt" sz="half" idx="2"/>
          </p:nvPr>
        </p:nvSpPr>
        <p:spPr>
          <a:xfrm>
            <a:off x="457200" y="6356444"/>
            <a:ext cx="2133600" cy="365125"/>
          </a:xfrm>
          <a:prstGeom prst="rect">
            <a:avLst/>
          </a:prstGeom>
        </p:spPr>
        <p:txBody>
          <a:bodyPr anchor="ctr"/>
          <a:lstStyle>
            <a:lvl1pPr>
              <a:defRPr sz="1200">
                <a:solidFill>
                  <a:srgbClr val="898FBA"/>
                </a:solidFill>
              </a:defRPr>
            </a:lvl1pPr>
          </a:lstStyle>
          <a:p>
            <a:pPr>
              <a:defRPr/>
            </a:pPr>
            <a:fld id="{0CB309AB-9A01-4236-9511-B96D35C17FB1}" type="datetime1">
              <a:rPr lang="en-US" smtClean="0"/>
              <a:t>7/28/2020</a:t>
            </a:fld>
            <a:endParaRPr lang="en-US" dirty="0"/>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30" r:id="rId6"/>
    <p:sldLayoutId id="2147483831" r:id="rId7"/>
    <p:sldLayoutId id="2147483832" r:id="rId8"/>
  </p:sldLayoutIdLst>
  <p:hf hdr="0"/>
  <p:txStyles>
    <p:titleStyle>
      <a:lvl1pPr algn="l" rtl="0" fontAlgn="base">
        <a:spcBef>
          <a:spcPct val="0"/>
        </a:spcBef>
        <a:spcAft>
          <a:spcPct val="0"/>
        </a:spcAft>
        <a:defRPr sz="3600" kern="1200">
          <a:solidFill>
            <a:srgbClr val="003399"/>
          </a:solidFill>
          <a:latin typeface="+mj-lt"/>
          <a:ea typeface="+mj-ea"/>
          <a:cs typeface="+mj-cs"/>
        </a:defRPr>
      </a:lvl1pPr>
      <a:lvl2pPr algn="l" rtl="0" fontAlgn="base">
        <a:spcBef>
          <a:spcPct val="0"/>
        </a:spcBef>
        <a:spcAft>
          <a:spcPct val="0"/>
        </a:spcAft>
        <a:defRPr sz="3600">
          <a:solidFill>
            <a:srgbClr val="003399"/>
          </a:solidFill>
          <a:latin typeface="Arial Black" pitchFamily="34" charset="0"/>
        </a:defRPr>
      </a:lvl2pPr>
      <a:lvl3pPr algn="l" rtl="0" fontAlgn="base">
        <a:spcBef>
          <a:spcPct val="0"/>
        </a:spcBef>
        <a:spcAft>
          <a:spcPct val="0"/>
        </a:spcAft>
        <a:defRPr sz="3600">
          <a:solidFill>
            <a:srgbClr val="003399"/>
          </a:solidFill>
          <a:latin typeface="Arial Black" pitchFamily="34" charset="0"/>
        </a:defRPr>
      </a:lvl3pPr>
      <a:lvl4pPr algn="l" rtl="0" fontAlgn="base">
        <a:spcBef>
          <a:spcPct val="0"/>
        </a:spcBef>
        <a:spcAft>
          <a:spcPct val="0"/>
        </a:spcAft>
        <a:defRPr sz="3600">
          <a:solidFill>
            <a:srgbClr val="003399"/>
          </a:solidFill>
          <a:latin typeface="Arial Black" pitchFamily="34" charset="0"/>
        </a:defRPr>
      </a:lvl4pPr>
      <a:lvl5pPr algn="l" rtl="0" fontAlgn="base">
        <a:spcBef>
          <a:spcPct val="0"/>
        </a:spcBef>
        <a:spcAft>
          <a:spcPct val="0"/>
        </a:spcAft>
        <a:defRPr sz="3600">
          <a:solidFill>
            <a:srgbClr val="003399"/>
          </a:solidFill>
          <a:latin typeface="Arial Black" pitchFamily="34" charset="0"/>
        </a:defRPr>
      </a:lvl5pPr>
      <a:lvl6pPr marL="457200" algn="l" rtl="0" fontAlgn="base">
        <a:spcBef>
          <a:spcPct val="0"/>
        </a:spcBef>
        <a:spcAft>
          <a:spcPct val="0"/>
        </a:spcAft>
        <a:defRPr sz="3600">
          <a:solidFill>
            <a:srgbClr val="003399"/>
          </a:solidFill>
          <a:latin typeface="Arial Black" pitchFamily="34" charset="0"/>
        </a:defRPr>
      </a:lvl6pPr>
      <a:lvl7pPr marL="914400" algn="l" rtl="0" fontAlgn="base">
        <a:spcBef>
          <a:spcPct val="0"/>
        </a:spcBef>
        <a:spcAft>
          <a:spcPct val="0"/>
        </a:spcAft>
        <a:defRPr sz="3600">
          <a:solidFill>
            <a:srgbClr val="003399"/>
          </a:solidFill>
          <a:latin typeface="Arial Black" pitchFamily="34" charset="0"/>
        </a:defRPr>
      </a:lvl7pPr>
      <a:lvl8pPr marL="1371600" algn="l" rtl="0" fontAlgn="base">
        <a:spcBef>
          <a:spcPct val="0"/>
        </a:spcBef>
        <a:spcAft>
          <a:spcPct val="0"/>
        </a:spcAft>
        <a:defRPr sz="3600">
          <a:solidFill>
            <a:srgbClr val="003399"/>
          </a:solidFill>
          <a:latin typeface="Arial Black" pitchFamily="34" charset="0"/>
        </a:defRPr>
      </a:lvl8pPr>
      <a:lvl9pPr marL="1828800" algn="l" rtl="0" fontAlgn="base">
        <a:spcBef>
          <a:spcPct val="0"/>
        </a:spcBef>
        <a:spcAft>
          <a:spcPct val="0"/>
        </a:spcAft>
        <a:defRPr sz="3600">
          <a:solidFill>
            <a:srgbClr val="003399"/>
          </a:solidFill>
          <a:latin typeface="Arial Black" pitchFamily="34" charset="0"/>
        </a:defRPr>
      </a:lvl9pPr>
    </p:titleStyle>
    <p:bodyStyle>
      <a:lvl1pPr marL="342900" indent="-342900" algn="l" rtl="0" fontAlgn="base">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fontAlgn="base">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fontAlgn="base">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fontAlgn="base">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fontAlgn="base">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41751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p:cNvSpPr>
            <a:spLocks noGrp="1"/>
          </p:cNvSpPr>
          <p:nvPr>
            <p:ph type="body" idx="1"/>
          </p:nvPr>
        </p:nvSpPr>
        <p:spPr bwMode="auto">
          <a:xfrm>
            <a:off x="457200" y="2133600"/>
            <a:ext cx="8229600"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444"/>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898FBA"/>
                </a:solidFill>
                <a:latin typeface="+mn-lt"/>
                <a:cs typeface="+mn-cs"/>
              </a:defRPr>
            </a:lvl1pPr>
          </a:lstStyle>
          <a:p>
            <a:pPr>
              <a:defRPr/>
            </a:pPr>
            <a:fld id="{1C54C9FF-D323-4475-8B1F-14DCFDE6B878}" type="datetime1">
              <a:rPr lang="en-US" smtClean="0"/>
              <a:t>7/28/2020</a:t>
            </a:fld>
            <a:endParaRPr lang="en-US" dirty="0"/>
          </a:p>
        </p:txBody>
      </p:sp>
      <p:sp>
        <p:nvSpPr>
          <p:cNvPr id="5" name="Footer Placeholder 4"/>
          <p:cNvSpPr>
            <a:spLocks noGrp="1"/>
          </p:cNvSpPr>
          <p:nvPr>
            <p:ph type="ftr" sz="quarter" idx="3"/>
          </p:nvPr>
        </p:nvSpPr>
        <p:spPr>
          <a:xfrm>
            <a:off x="3124200" y="6356444"/>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r>
              <a:rPr lang="en-US" dirty="0"/>
              <a:t>www.nj.gov/bpu</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8694FD9-317F-4207-8BC5-DAE50D0DE62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43" r:id="rId1"/>
    <p:sldLayoutId id="2147483844" r:id="rId2"/>
  </p:sldLayoutIdLst>
  <p:hf hdr="0"/>
  <p:txStyles>
    <p:titleStyle>
      <a:lvl1pPr algn="ctr" rtl="0" fontAlgn="base">
        <a:spcBef>
          <a:spcPct val="0"/>
        </a:spcBef>
        <a:spcAft>
          <a:spcPct val="0"/>
        </a:spcAft>
        <a:defRPr sz="3600" kern="1200">
          <a:solidFill>
            <a:srgbClr val="001F5B"/>
          </a:solidFill>
          <a:latin typeface="+mj-lt"/>
          <a:ea typeface="+mj-ea"/>
          <a:cs typeface="+mj-cs"/>
        </a:defRPr>
      </a:lvl1pPr>
      <a:lvl2pPr algn="ctr" rtl="0" fontAlgn="base">
        <a:spcBef>
          <a:spcPct val="0"/>
        </a:spcBef>
        <a:spcAft>
          <a:spcPct val="0"/>
        </a:spcAft>
        <a:defRPr sz="3600">
          <a:solidFill>
            <a:srgbClr val="001F5B"/>
          </a:solidFill>
          <a:latin typeface="Arial Black" pitchFamily="34" charset="0"/>
        </a:defRPr>
      </a:lvl2pPr>
      <a:lvl3pPr algn="ctr" rtl="0" fontAlgn="base">
        <a:spcBef>
          <a:spcPct val="0"/>
        </a:spcBef>
        <a:spcAft>
          <a:spcPct val="0"/>
        </a:spcAft>
        <a:defRPr sz="3600">
          <a:solidFill>
            <a:srgbClr val="001F5B"/>
          </a:solidFill>
          <a:latin typeface="Arial Black" pitchFamily="34" charset="0"/>
        </a:defRPr>
      </a:lvl3pPr>
      <a:lvl4pPr algn="ctr" rtl="0" fontAlgn="base">
        <a:spcBef>
          <a:spcPct val="0"/>
        </a:spcBef>
        <a:spcAft>
          <a:spcPct val="0"/>
        </a:spcAft>
        <a:defRPr sz="3600">
          <a:solidFill>
            <a:srgbClr val="001F5B"/>
          </a:solidFill>
          <a:latin typeface="Arial Black" pitchFamily="34" charset="0"/>
        </a:defRPr>
      </a:lvl4pPr>
      <a:lvl5pPr algn="ctr" rtl="0" fontAlgn="base">
        <a:spcBef>
          <a:spcPct val="0"/>
        </a:spcBef>
        <a:spcAft>
          <a:spcPct val="0"/>
        </a:spcAft>
        <a:defRPr sz="3600">
          <a:solidFill>
            <a:srgbClr val="001F5B"/>
          </a:solidFill>
          <a:latin typeface="Arial Black" pitchFamily="34" charset="0"/>
        </a:defRPr>
      </a:lvl5pPr>
      <a:lvl6pPr marL="457200" algn="ctr" rtl="0" fontAlgn="base">
        <a:spcBef>
          <a:spcPct val="0"/>
        </a:spcBef>
        <a:spcAft>
          <a:spcPct val="0"/>
        </a:spcAft>
        <a:defRPr sz="3600">
          <a:solidFill>
            <a:srgbClr val="001F5B"/>
          </a:solidFill>
          <a:latin typeface="Arial Black" pitchFamily="34" charset="0"/>
        </a:defRPr>
      </a:lvl6pPr>
      <a:lvl7pPr marL="914400" algn="ctr" rtl="0" fontAlgn="base">
        <a:spcBef>
          <a:spcPct val="0"/>
        </a:spcBef>
        <a:spcAft>
          <a:spcPct val="0"/>
        </a:spcAft>
        <a:defRPr sz="3600">
          <a:solidFill>
            <a:srgbClr val="001F5B"/>
          </a:solidFill>
          <a:latin typeface="Arial Black" pitchFamily="34" charset="0"/>
        </a:defRPr>
      </a:lvl7pPr>
      <a:lvl8pPr marL="1371600" algn="ctr" rtl="0" fontAlgn="base">
        <a:spcBef>
          <a:spcPct val="0"/>
        </a:spcBef>
        <a:spcAft>
          <a:spcPct val="0"/>
        </a:spcAft>
        <a:defRPr sz="3600">
          <a:solidFill>
            <a:srgbClr val="001F5B"/>
          </a:solidFill>
          <a:latin typeface="Arial Black" pitchFamily="34" charset="0"/>
        </a:defRPr>
      </a:lvl8pPr>
      <a:lvl9pPr marL="1828800" algn="ctr" rtl="0" fontAlgn="base">
        <a:spcBef>
          <a:spcPct val="0"/>
        </a:spcBef>
        <a:spcAft>
          <a:spcPct val="0"/>
        </a:spcAft>
        <a:defRPr sz="3600">
          <a:solidFill>
            <a:srgbClr val="001F5B"/>
          </a:solidFill>
          <a:latin typeface="Arial Black" pitchFamily="34" charset="0"/>
        </a:defRPr>
      </a:lvl9pPr>
    </p:titleStyle>
    <p:bodyStyle>
      <a:lvl1pPr marL="342900" indent="-342900" algn="l" rtl="0" fontAlgn="base">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fontAlgn="base">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fontAlgn="base">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fontAlgn="base">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fontAlgn="base">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114800" y="533400"/>
            <a:ext cx="480060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F3B85539-4EE7-4811-B9EB-ED2243C7E6DA}" type="slidenum">
              <a:rPr lang="en-US"/>
              <a:pPr>
                <a:defRPr/>
              </a:pPr>
              <a:t>‹#›</a:t>
            </a:fld>
            <a:endParaRPr lang="en-US"/>
          </a:p>
        </p:txBody>
      </p:sp>
      <p:sp>
        <p:nvSpPr>
          <p:cNvPr id="7" name="Rectangle 6"/>
          <p:cNvSpPr/>
          <p:nvPr/>
        </p:nvSpPr>
        <p:spPr>
          <a:xfrm>
            <a:off x="217488" y="533400"/>
            <a:ext cx="3581400" cy="6115050"/>
          </a:xfrm>
          <a:prstGeom prst="rect">
            <a:avLst/>
          </a:prstGeom>
          <a:solidFill>
            <a:srgbClr val="0033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4101" name="Group 10"/>
          <p:cNvGrpSpPr>
            <a:grpSpLocks/>
          </p:cNvGrpSpPr>
          <p:nvPr/>
        </p:nvGrpSpPr>
        <p:grpSpPr bwMode="auto">
          <a:xfrm>
            <a:off x="533400" y="84232"/>
            <a:ext cx="1474788" cy="1495425"/>
            <a:chOff x="964157" y="43410"/>
            <a:chExt cx="1931443" cy="1957366"/>
          </a:xfrm>
        </p:grpSpPr>
        <p:sp>
          <p:nvSpPr>
            <p:cNvPr id="10" name="Oval 9"/>
            <p:cNvSpPr/>
            <p:nvPr/>
          </p:nvSpPr>
          <p:spPr>
            <a:xfrm>
              <a:off x="964157" y="43410"/>
              <a:ext cx="1931443" cy="195736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0569" y="152784"/>
              <a:ext cx="1738618" cy="1738618"/>
            </a:xfrm>
            <a:prstGeom prst="ellipse">
              <a:avLst/>
            </a:prstGeom>
          </p:spPr>
        </p:pic>
      </p:grpSp>
      <p:sp>
        <p:nvSpPr>
          <p:cNvPr id="4102" name="Text Placeholder 2"/>
          <p:cNvSpPr>
            <a:spLocks noGrp="1"/>
          </p:cNvSpPr>
          <p:nvPr>
            <p:ph type="body" idx="1"/>
          </p:nvPr>
        </p:nvSpPr>
        <p:spPr bwMode="auto">
          <a:xfrm>
            <a:off x="401638" y="1828805"/>
            <a:ext cx="32115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dirty="0"/>
              <a:t>www.nj.gov/bpu</a:t>
            </a:r>
          </a:p>
        </p:txBody>
      </p:sp>
    </p:spTree>
  </p:cSld>
  <p:clrMap bg1="lt1" tx1="dk1" bg2="lt2" tx2="dk2" accent1="accent1" accent2="accent2" accent3="accent3" accent4="accent4" accent5="accent5" accent6="accent6" hlink="hlink" folHlink="folHlink"/>
  <p:sldLayoutIdLst>
    <p:sldLayoutId id="2147483833" r:id="rId1"/>
    <p:sldLayoutId id="2147483845" r:id="rId2"/>
    <p:sldLayoutId id="2147483834" r:id="rId3"/>
  </p:sldLayoutIdLst>
  <p:hf hdr="0"/>
  <p:txStyles>
    <p:titleStyle>
      <a:lvl1pPr algn="ctr" rtl="0" fontAlgn="base">
        <a:spcBef>
          <a:spcPct val="0"/>
        </a:spcBef>
        <a:spcAft>
          <a:spcPct val="0"/>
        </a:spcAft>
        <a:defRPr sz="3600" kern="1200">
          <a:solidFill>
            <a:srgbClr val="003399"/>
          </a:solidFill>
          <a:latin typeface="Arial Black" panose="020B0A04020102020204" pitchFamily="34" charset="0"/>
          <a:ea typeface="+mj-ea"/>
          <a:cs typeface="Arial" panose="020B0604020202020204" pitchFamily="34" charset="0"/>
        </a:defRPr>
      </a:lvl1pPr>
      <a:lvl2pPr algn="ctr" rtl="0" fontAlgn="base">
        <a:spcBef>
          <a:spcPct val="0"/>
        </a:spcBef>
        <a:spcAft>
          <a:spcPct val="0"/>
        </a:spcAft>
        <a:defRPr sz="3600">
          <a:solidFill>
            <a:srgbClr val="003399"/>
          </a:solidFill>
          <a:latin typeface="Arial Black" pitchFamily="34" charset="0"/>
          <a:cs typeface="Arial" pitchFamily="34" charset="0"/>
        </a:defRPr>
      </a:lvl2pPr>
      <a:lvl3pPr algn="ctr" rtl="0" fontAlgn="base">
        <a:spcBef>
          <a:spcPct val="0"/>
        </a:spcBef>
        <a:spcAft>
          <a:spcPct val="0"/>
        </a:spcAft>
        <a:defRPr sz="3600">
          <a:solidFill>
            <a:srgbClr val="003399"/>
          </a:solidFill>
          <a:latin typeface="Arial Black" pitchFamily="34" charset="0"/>
          <a:cs typeface="Arial" pitchFamily="34" charset="0"/>
        </a:defRPr>
      </a:lvl3pPr>
      <a:lvl4pPr algn="ctr" rtl="0" fontAlgn="base">
        <a:spcBef>
          <a:spcPct val="0"/>
        </a:spcBef>
        <a:spcAft>
          <a:spcPct val="0"/>
        </a:spcAft>
        <a:defRPr sz="3600">
          <a:solidFill>
            <a:srgbClr val="003399"/>
          </a:solidFill>
          <a:latin typeface="Arial Black" pitchFamily="34" charset="0"/>
          <a:cs typeface="Arial" pitchFamily="34" charset="0"/>
        </a:defRPr>
      </a:lvl4pPr>
      <a:lvl5pPr algn="ctr" rtl="0" fontAlgn="base">
        <a:spcBef>
          <a:spcPct val="0"/>
        </a:spcBef>
        <a:spcAft>
          <a:spcPct val="0"/>
        </a:spcAft>
        <a:defRPr sz="3600">
          <a:solidFill>
            <a:srgbClr val="003399"/>
          </a:solidFill>
          <a:latin typeface="Arial Black" pitchFamily="34" charset="0"/>
          <a:cs typeface="Arial" pitchFamily="34" charset="0"/>
        </a:defRPr>
      </a:lvl5pPr>
      <a:lvl6pPr marL="457200" algn="ctr" rtl="0" fontAlgn="base">
        <a:spcBef>
          <a:spcPct val="0"/>
        </a:spcBef>
        <a:spcAft>
          <a:spcPct val="0"/>
        </a:spcAft>
        <a:defRPr sz="3600">
          <a:solidFill>
            <a:srgbClr val="003399"/>
          </a:solidFill>
          <a:latin typeface="Arial Black" pitchFamily="34" charset="0"/>
          <a:cs typeface="Arial" pitchFamily="34" charset="0"/>
        </a:defRPr>
      </a:lvl6pPr>
      <a:lvl7pPr marL="914400" algn="ctr" rtl="0" fontAlgn="base">
        <a:spcBef>
          <a:spcPct val="0"/>
        </a:spcBef>
        <a:spcAft>
          <a:spcPct val="0"/>
        </a:spcAft>
        <a:defRPr sz="3600">
          <a:solidFill>
            <a:srgbClr val="003399"/>
          </a:solidFill>
          <a:latin typeface="Arial Black" pitchFamily="34" charset="0"/>
          <a:cs typeface="Arial" pitchFamily="34" charset="0"/>
        </a:defRPr>
      </a:lvl7pPr>
      <a:lvl8pPr marL="1371600" algn="ctr" rtl="0" fontAlgn="base">
        <a:spcBef>
          <a:spcPct val="0"/>
        </a:spcBef>
        <a:spcAft>
          <a:spcPct val="0"/>
        </a:spcAft>
        <a:defRPr sz="3600">
          <a:solidFill>
            <a:srgbClr val="003399"/>
          </a:solidFill>
          <a:latin typeface="Arial Black" pitchFamily="34" charset="0"/>
          <a:cs typeface="Arial" pitchFamily="34" charset="0"/>
        </a:defRPr>
      </a:lvl8pPr>
      <a:lvl9pPr marL="1828800" algn="ctr" rtl="0" fontAlgn="base">
        <a:spcBef>
          <a:spcPct val="0"/>
        </a:spcBef>
        <a:spcAft>
          <a:spcPct val="0"/>
        </a:spcAft>
        <a:defRPr sz="3600">
          <a:solidFill>
            <a:srgbClr val="003399"/>
          </a:solidFill>
          <a:latin typeface="Arial Black" pitchFamily="34" charset="0"/>
          <a:cs typeface="Arial"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bg1"/>
          </a:solidFill>
          <a:latin typeface="Arial (body)"/>
          <a:ea typeface="+mn-ea"/>
          <a:cs typeface="+mn-cs"/>
        </a:defRPr>
      </a:lvl1pPr>
      <a:lvl2pPr marL="742950" indent="-285750" algn="l" rtl="0" fontAlgn="base">
        <a:spcBef>
          <a:spcPct val="20000"/>
        </a:spcBef>
        <a:spcAft>
          <a:spcPct val="0"/>
        </a:spcAft>
        <a:buFont typeface="Arial" pitchFamily="34" charset="0"/>
        <a:buChar char="–"/>
        <a:defRPr sz="2800" kern="1200">
          <a:solidFill>
            <a:schemeClr val="bg1"/>
          </a:solidFill>
          <a:latin typeface="Arial (body)"/>
          <a:ea typeface="+mn-ea"/>
          <a:cs typeface="+mn-cs"/>
        </a:defRPr>
      </a:lvl2pPr>
      <a:lvl3pPr marL="1143000" indent="-228600" algn="l" rtl="0" fontAlgn="base">
        <a:spcBef>
          <a:spcPct val="20000"/>
        </a:spcBef>
        <a:spcAft>
          <a:spcPct val="0"/>
        </a:spcAft>
        <a:buFont typeface="Arial" pitchFamily="34" charset="0"/>
        <a:buChar char="•"/>
        <a:defRPr sz="2400" kern="1200">
          <a:solidFill>
            <a:schemeClr val="bg1"/>
          </a:solidFill>
          <a:latin typeface="Arial (body)"/>
          <a:ea typeface="+mn-ea"/>
          <a:cs typeface="+mn-cs"/>
        </a:defRPr>
      </a:lvl3pPr>
      <a:lvl4pPr marL="1600200" indent="-228600" algn="l" rtl="0" fontAlgn="base">
        <a:spcBef>
          <a:spcPct val="20000"/>
        </a:spcBef>
        <a:spcAft>
          <a:spcPct val="0"/>
        </a:spcAft>
        <a:buFont typeface="Arial" pitchFamily="34" charset="0"/>
        <a:buChar char="–"/>
        <a:defRPr sz="2000" kern="1200">
          <a:solidFill>
            <a:schemeClr val="bg1"/>
          </a:solidFill>
          <a:latin typeface="Arial (body)"/>
          <a:ea typeface="+mn-ea"/>
          <a:cs typeface="+mn-cs"/>
        </a:defRPr>
      </a:lvl4pPr>
      <a:lvl5pPr marL="2057400" indent="-228600" algn="l" rtl="0" fontAlgn="base">
        <a:spcBef>
          <a:spcPct val="20000"/>
        </a:spcBef>
        <a:spcAft>
          <a:spcPct val="0"/>
        </a:spcAft>
        <a:buFont typeface="Arial" pitchFamily="34" charset="0"/>
        <a:buChar char="»"/>
        <a:defRPr sz="2000" kern="1200">
          <a:solidFill>
            <a:schemeClr val="bg1"/>
          </a:solidFill>
          <a:latin typeface="Arial (body)"/>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40"/>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3"/>
          </p:nvPr>
        </p:nvSpPr>
        <p:spPr>
          <a:xfrm>
            <a:off x="3124200" y="635638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a:solidFill>
                  <a:srgbClr val="000000">
                    <a:tint val="75000"/>
                  </a:srgbClr>
                </a:solidFill>
                <a:latin typeface="Arial"/>
                <a:cs typeface="+mn-cs"/>
              </a:rPr>
              <a:t>NJ BPU Stakeholder Meeting </a:t>
            </a:r>
            <a:endParaRPr lang="en-US" dirty="0">
              <a:solidFill>
                <a:srgbClr val="000000">
                  <a:tint val="75000"/>
                </a:srgbClr>
              </a:solidFill>
              <a:latin typeface="Arial"/>
              <a:cs typeface="+mn-cs"/>
            </a:endParaRPr>
          </a:p>
        </p:txBody>
      </p:sp>
      <p:sp>
        <p:nvSpPr>
          <p:cNvPr id="3" name="Slide Number Placeholder 2"/>
          <p:cNvSpPr>
            <a:spLocks noGrp="1"/>
          </p:cNvSpPr>
          <p:nvPr>
            <p:ph type="sldNum" sz="quarter" idx="4"/>
          </p:nvPr>
        </p:nvSpPr>
        <p:spPr>
          <a:xfrm>
            <a:off x="6553200" y="635638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dirty="0">
              <a:solidFill>
                <a:srgbClr val="000000">
                  <a:tint val="75000"/>
                </a:srgbClr>
              </a:solidFill>
              <a:latin typeface="Arial"/>
              <a:cs typeface="+mn-cs"/>
            </a:endParaRPr>
          </a:p>
        </p:txBody>
      </p:sp>
    </p:spTree>
    <p:extLst>
      <p:ext uri="{BB962C8B-B14F-4D97-AF65-F5344CB8AC3E}">
        <p14:creationId xmlns:p14="http://schemas.microsoft.com/office/powerpoint/2010/main" val="2189014650"/>
      </p:ext>
    </p:extLst>
  </p:cSld>
  <p:clrMap bg1="lt1" tx1="dk1" bg2="lt2" tx2="dk2" accent1="accent1" accent2="accent2" accent3="accent3" accent4="accent4" accent5="accent5" accent6="accent6" hlink="hlink" folHlink="folHlink"/>
  <p:sldLayoutIdLst>
    <p:sldLayoutId id="2147483956" r:id="rId1"/>
    <p:sldLayoutId id="2147483957" r:id="rId2"/>
    <p:sldLayoutId id="2147483958" r:id="rId3"/>
    <p:sldLayoutId id="2147483959"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28"/>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3"/>
          </p:nvPr>
        </p:nvSpPr>
        <p:spPr>
          <a:xfrm>
            <a:off x="3124200" y="635637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a:solidFill>
                  <a:srgbClr val="000000">
                    <a:tint val="75000"/>
                  </a:srgbClr>
                </a:solidFill>
                <a:latin typeface="Arial"/>
                <a:cs typeface="+mn-cs"/>
              </a:rPr>
              <a:t>NJ BPU Stakeholder Meeting </a:t>
            </a:r>
            <a:endParaRPr lang="en-US" dirty="0">
              <a:solidFill>
                <a:srgbClr val="000000">
                  <a:tint val="75000"/>
                </a:srgbClr>
              </a:solidFill>
              <a:latin typeface="Arial"/>
              <a:cs typeface="+mn-cs"/>
            </a:endParaRPr>
          </a:p>
        </p:txBody>
      </p:sp>
      <p:sp>
        <p:nvSpPr>
          <p:cNvPr id="3" name="Slide Number Placeholder 2"/>
          <p:cNvSpPr>
            <a:spLocks noGrp="1"/>
          </p:cNvSpPr>
          <p:nvPr>
            <p:ph type="sldNum" sz="quarter" idx="4"/>
          </p:nvPr>
        </p:nvSpPr>
        <p:spPr>
          <a:xfrm>
            <a:off x="6553200" y="635637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dirty="0">
              <a:solidFill>
                <a:srgbClr val="000000">
                  <a:tint val="75000"/>
                </a:srgbClr>
              </a:solidFill>
              <a:latin typeface="Arial"/>
              <a:cs typeface="+mn-cs"/>
            </a:endParaRPr>
          </a:p>
        </p:txBody>
      </p:sp>
    </p:spTree>
    <p:extLst>
      <p:ext uri="{BB962C8B-B14F-4D97-AF65-F5344CB8AC3E}">
        <p14:creationId xmlns:p14="http://schemas.microsoft.com/office/powerpoint/2010/main" val="2294889621"/>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22"/>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a:solidFill>
                  <a:srgbClr val="000000">
                    <a:tint val="75000"/>
                  </a:srgbClr>
                </a:solidFill>
                <a:latin typeface="Arial"/>
                <a:cs typeface="+mn-cs"/>
              </a:rPr>
              <a:t>NJ BPU Stakeholder Meeting </a:t>
            </a:r>
            <a:endParaRPr lang="en-US" dirty="0">
              <a:solidFill>
                <a:srgbClr val="000000">
                  <a:tint val="75000"/>
                </a:srgbClr>
              </a:solidFill>
              <a:latin typeface="Arial"/>
              <a:cs typeface="+mn-cs"/>
            </a:endParaRPr>
          </a:p>
        </p:txBody>
      </p:sp>
      <p:sp>
        <p:nvSpPr>
          <p:cNvPr id="3" name="Slide Number Placeholder 2"/>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dirty="0">
              <a:solidFill>
                <a:srgbClr val="000000">
                  <a:tint val="75000"/>
                </a:srgbClr>
              </a:solidFill>
              <a:latin typeface="Arial"/>
              <a:cs typeface="+mn-cs"/>
            </a:endParaRPr>
          </a:p>
        </p:txBody>
      </p:sp>
    </p:spTree>
    <p:extLst>
      <p:ext uri="{BB962C8B-B14F-4D97-AF65-F5344CB8AC3E}">
        <p14:creationId xmlns:p14="http://schemas.microsoft.com/office/powerpoint/2010/main" val="3642796518"/>
      </p:ext>
    </p:extLst>
  </p:cSld>
  <p:clrMap bg1="lt1" tx1="dk1" bg2="lt2" tx2="dk2" accent1="accent1" accent2="accent2" accent3="accent3" accent4="accent4" accent5="accent5" accent6="accent6" hlink="hlink" folHlink="folHlink"/>
  <p:sldLayoutIdLst>
    <p:sldLayoutId id="2147483966" r:id="rId1"/>
    <p:sldLayoutId id="2147483967" r:id="rId2"/>
    <p:sldLayoutId id="2147483968" r:id="rId3"/>
    <p:sldLayoutId id="2147483969"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083" y="1752600"/>
            <a:ext cx="8893833" cy="1161746"/>
          </a:xfrm>
        </p:spPr>
        <p:txBody>
          <a:bodyPr anchor="t"/>
          <a:lstStyle/>
          <a:p>
            <a:r>
              <a:rPr lang="en-US" sz="4400" dirty="0"/>
              <a:t>New Jersey Cost Test Proposal Public Stakeholder Meeting</a:t>
            </a:r>
            <a:r>
              <a:rPr lang="en-US" sz="4800" dirty="0"/>
              <a:t/>
            </a:r>
            <a:br>
              <a:rPr lang="en-US" sz="4800" dirty="0"/>
            </a:br>
            <a:endParaRPr lang="en-US" sz="4800" dirty="0">
              <a:ea typeface="ＭＳ Ｐゴシック"/>
            </a:endParaRPr>
          </a:p>
        </p:txBody>
      </p:sp>
      <p:sp>
        <p:nvSpPr>
          <p:cNvPr id="3" name="Subtitle 2"/>
          <p:cNvSpPr>
            <a:spLocks noGrp="1"/>
          </p:cNvSpPr>
          <p:nvPr>
            <p:ph type="subTitle" idx="1"/>
          </p:nvPr>
        </p:nvSpPr>
        <p:spPr>
          <a:xfrm>
            <a:off x="1371600" y="4953094"/>
            <a:ext cx="6400800" cy="1336963"/>
          </a:xfrm>
        </p:spPr>
        <p:txBody>
          <a:bodyPr anchor="t"/>
          <a:lstStyle/>
          <a:p>
            <a:r>
              <a:rPr lang="en-US" sz="2400" dirty="0">
                <a:solidFill>
                  <a:srgbClr val="002060"/>
                </a:solidFill>
                <a:latin typeface="Avenir Roman"/>
                <a:ea typeface="ＭＳ Ｐゴシック"/>
              </a:rPr>
              <a:t>July 30, 2020</a:t>
            </a:r>
            <a:br>
              <a:rPr lang="en-US" sz="2400" dirty="0">
                <a:solidFill>
                  <a:srgbClr val="002060"/>
                </a:solidFill>
                <a:latin typeface="Avenir Roman"/>
                <a:ea typeface="ＭＳ Ｐゴシック"/>
              </a:rPr>
            </a:br>
            <a:r>
              <a:rPr lang="en-US" sz="2400" dirty="0">
                <a:solidFill>
                  <a:srgbClr val="002060"/>
                </a:solidFill>
                <a:latin typeface="Avenir Roman"/>
                <a:ea typeface="ＭＳ Ｐゴシック"/>
              </a:rPr>
              <a:t>10:00 am – 12:00 </a:t>
            </a:r>
            <a:r>
              <a:rPr lang="en-US" sz="2800" dirty="0">
                <a:solidFill>
                  <a:srgbClr val="002060"/>
                </a:solidFill>
                <a:latin typeface="Avenir Roman"/>
                <a:ea typeface="ＭＳ Ｐゴシック"/>
              </a:rPr>
              <a:t>pm</a:t>
            </a:r>
            <a:endParaRPr lang="en-US" sz="2800" dirty="0">
              <a:solidFill>
                <a:srgbClr val="002060"/>
              </a:solidFill>
              <a:latin typeface="Avenir Roman"/>
            </a:endParaRPr>
          </a:p>
        </p:txBody>
      </p:sp>
    </p:spTree>
    <p:extLst>
      <p:ext uri="{BB962C8B-B14F-4D97-AF65-F5344CB8AC3E}">
        <p14:creationId xmlns:p14="http://schemas.microsoft.com/office/powerpoint/2010/main" val="4141244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835E4-DE8D-4E4A-9772-0A64E759F973}"/>
              </a:ext>
            </a:extLst>
          </p:cNvPr>
          <p:cNvSpPr>
            <a:spLocks noGrp="1"/>
          </p:cNvSpPr>
          <p:nvPr>
            <p:ph type="title"/>
          </p:nvPr>
        </p:nvSpPr>
        <p:spPr>
          <a:xfrm>
            <a:off x="2819400" y="152400"/>
            <a:ext cx="8281607" cy="1066800"/>
          </a:xfrm>
        </p:spPr>
        <p:txBody>
          <a:bodyPr anchor="t"/>
          <a:lstStyle/>
          <a:p>
            <a:pPr algn="l"/>
            <a:r>
              <a:rPr lang="en-US" sz="1800" b="1" u="sng" dirty="0">
                <a:solidFill>
                  <a:srgbClr val="FFFF00"/>
                </a:solidFill>
              </a:rPr>
              <a:t/>
            </a:r>
            <a:br>
              <a:rPr lang="en-US" sz="1800" b="1" u="sng" dirty="0">
                <a:solidFill>
                  <a:srgbClr val="FFFF00"/>
                </a:solidFill>
              </a:rPr>
            </a:br>
            <a:r>
              <a:rPr lang="en-US" sz="2000" b="1" u="sng" dirty="0" smtClean="0"/>
              <a:t/>
            </a:r>
            <a:br>
              <a:rPr lang="en-US" sz="2000" b="1" u="sng" dirty="0" smtClean="0"/>
            </a:br>
            <a:r>
              <a:rPr lang="en-US" sz="2800" b="1" dirty="0" smtClean="0">
                <a:solidFill>
                  <a:srgbClr val="FFFF00"/>
                </a:solidFill>
              </a:rPr>
              <a:t>Questions: General</a:t>
            </a:r>
            <a:endParaRPr lang="en-US" sz="2800" b="1" dirty="0">
              <a:solidFill>
                <a:srgbClr val="FFFF00"/>
              </a:solidFill>
            </a:endParaRPr>
          </a:p>
        </p:txBody>
      </p:sp>
      <p:sp>
        <p:nvSpPr>
          <p:cNvPr id="3" name="Content Placeholder 2">
            <a:extLst>
              <a:ext uri="{FF2B5EF4-FFF2-40B4-BE49-F238E27FC236}">
                <a16:creationId xmlns:a16="http://schemas.microsoft.com/office/drawing/2014/main" id="{E4C40700-7D3F-4B46-93F3-A4458FDEF053}"/>
              </a:ext>
            </a:extLst>
          </p:cNvPr>
          <p:cNvSpPr>
            <a:spLocks noGrp="1"/>
          </p:cNvSpPr>
          <p:nvPr>
            <p:ph idx="1"/>
          </p:nvPr>
        </p:nvSpPr>
        <p:spPr>
          <a:xfrm>
            <a:off x="457200" y="1752600"/>
            <a:ext cx="7886700" cy="4424680"/>
          </a:xfrm>
        </p:spPr>
        <p:txBody>
          <a:bodyPr vert="horz" lIns="91440" tIns="45720" rIns="91440" bIns="45720" rtlCol="0" anchor="t">
            <a:normAutofit/>
          </a:bodyPr>
          <a:lstStyle/>
          <a:p>
            <a:r>
              <a:rPr lang="en-US" dirty="0" smtClean="0"/>
              <a:t>Applicability</a:t>
            </a:r>
          </a:p>
          <a:p>
            <a:r>
              <a:rPr lang="en-US" dirty="0" smtClean="0"/>
              <a:t>Process</a:t>
            </a:r>
          </a:p>
          <a:p>
            <a:r>
              <a:rPr lang="en-US" dirty="0" smtClean="0"/>
              <a:t>Timeline</a:t>
            </a:r>
          </a:p>
          <a:p>
            <a:r>
              <a:rPr lang="en-US" dirty="0" smtClean="0"/>
              <a:t>Other</a:t>
            </a:r>
            <a:endParaRPr lang="en-US" dirty="0"/>
          </a:p>
          <a:p>
            <a:pPr marL="0" indent="0">
              <a:buNone/>
            </a:pPr>
            <a:endParaRPr lang="en-US" dirty="0">
              <a:latin typeface="Franklin Gothic Book" panose="020B0503020102020204" pitchFamily="34" charset="0"/>
            </a:endParaRPr>
          </a:p>
        </p:txBody>
      </p:sp>
    </p:spTree>
    <p:extLst>
      <p:ext uri="{BB962C8B-B14F-4D97-AF65-F5344CB8AC3E}">
        <p14:creationId xmlns:p14="http://schemas.microsoft.com/office/powerpoint/2010/main" val="2108734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835E4-DE8D-4E4A-9772-0A64E759F973}"/>
              </a:ext>
            </a:extLst>
          </p:cNvPr>
          <p:cNvSpPr>
            <a:spLocks noGrp="1"/>
          </p:cNvSpPr>
          <p:nvPr>
            <p:ph type="title"/>
          </p:nvPr>
        </p:nvSpPr>
        <p:spPr>
          <a:xfrm>
            <a:off x="1219200" y="152400"/>
            <a:ext cx="8281607" cy="1143000"/>
          </a:xfrm>
        </p:spPr>
        <p:txBody>
          <a:bodyPr anchor="t"/>
          <a:lstStyle/>
          <a:p>
            <a:r>
              <a:rPr lang="en-US" sz="1800" b="1" u="sng" dirty="0">
                <a:solidFill>
                  <a:srgbClr val="FFFF00"/>
                </a:solidFill>
              </a:rPr>
              <a:t/>
            </a:r>
            <a:br>
              <a:rPr lang="en-US" sz="1800" b="1" u="sng" dirty="0">
                <a:solidFill>
                  <a:srgbClr val="FFFF00"/>
                </a:solidFill>
              </a:rPr>
            </a:br>
            <a:r>
              <a:rPr lang="en-US" sz="2000" b="1" u="sng" dirty="0"/>
              <a:t/>
            </a:r>
            <a:br>
              <a:rPr lang="en-US" sz="2000" b="1" u="sng" dirty="0"/>
            </a:br>
            <a:r>
              <a:rPr lang="en-US" sz="2800" b="1" dirty="0">
                <a:solidFill>
                  <a:srgbClr val="FFFF00"/>
                </a:solidFill>
              </a:rPr>
              <a:t>Questions: Global Inputs</a:t>
            </a:r>
          </a:p>
        </p:txBody>
      </p:sp>
      <p:sp>
        <p:nvSpPr>
          <p:cNvPr id="3" name="Content Placeholder 2">
            <a:extLst>
              <a:ext uri="{FF2B5EF4-FFF2-40B4-BE49-F238E27FC236}">
                <a16:creationId xmlns:a16="http://schemas.microsoft.com/office/drawing/2014/main" id="{E4C40700-7D3F-4B46-93F3-A4458FDEF053}"/>
              </a:ext>
            </a:extLst>
          </p:cNvPr>
          <p:cNvSpPr>
            <a:spLocks noGrp="1"/>
          </p:cNvSpPr>
          <p:nvPr>
            <p:ph idx="1"/>
          </p:nvPr>
        </p:nvSpPr>
        <p:spPr>
          <a:xfrm>
            <a:off x="457200" y="1752600"/>
            <a:ext cx="7886700" cy="4424680"/>
          </a:xfrm>
        </p:spPr>
        <p:txBody>
          <a:bodyPr vert="horz" lIns="91440" tIns="45720" rIns="91440" bIns="45720" rtlCol="0" anchor="t">
            <a:normAutofit/>
          </a:bodyPr>
          <a:lstStyle/>
          <a:p>
            <a:r>
              <a:rPr lang="en-US" dirty="0"/>
              <a:t>What is the appropriate discount rate to use for the NJCT?</a:t>
            </a:r>
          </a:p>
          <a:p>
            <a:endParaRPr lang="en-US" sz="2000" dirty="0"/>
          </a:p>
          <a:p>
            <a:r>
              <a:rPr lang="en-US" dirty="0"/>
              <a:t>Is the </a:t>
            </a:r>
            <a:r>
              <a:rPr lang="en-US" dirty="0" smtClean="0"/>
              <a:t>proposed 4.97</a:t>
            </a:r>
            <a:r>
              <a:rPr lang="en-US" dirty="0"/>
              <a:t>% line loss </a:t>
            </a:r>
            <a:r>
              <a:rPr lang="en-US" dirty="0" smtClean="0"/>
              <a:t>adjustment </a:t>
            </a:r>
            <a:r>
              <a:rPr lang="en-US" dirty="0"/>
              <a:t>a suitable figure to use? Further, should average line losses be converted to marginal line losses?</a:t>
            </a:r>
          </a:p>
          <a:p>
            <a:endParaRPr lang="en-US" dirty="0">
              <a:latin typeface="Franklin Gothic Book" panose="020B0503020102020204" pitchFamily="34" charset="0"/>
            </a:endParaRPr>
          </a:p>
        </p:txBody>
      </p:sp>
    </p:spTree>
    <p:extLst>
      <p:ext uri="{BB962C8B-B14F-4D97-AF65-F5344CB8AC3E}">
        <p14:creationId xmlns:p14="http://schemas.microsoft.com/office/powerpoint/2010/main" val="1510946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762000"/>
            <a:ext cx="8281607" cy="1143000"/>
          </a:xfrm>
        </p:spPr>
        <p:txBody>
          <a:bodyPr anchor="t"/>
          <a:lstStyle/>
          <a:p>
            <a:r>
              <a:rPr lang="en-US" sz="2800" dirty="0">
                <a:solidFill>
                  <a:srgbClr val="FFFF00"/>
                </a:solidFill>
              </a:rPr>
              <a:t>Questions: Direct Benefits</a:t>
            </a:r>
          </a:p>
        </p:txBody>
      </p:sp>
      <p:sp>
        <p:nvSpPr>
          <p:cNvPr id="3" name="Content Placeholder 2"/>
          <p:cNvSpPr>
            <a:spLocks noGrp="1"/>
          </p:cNvSpPr>
          <p:nvPr>
            <p:ph idx="1"/>
          </p:nvPr>
        </p:nvSpPr>
        <p:spPr>
          <a:xfrm>
            <a:off x="457200" y="1752600"/>
            <a:ext cx="8229600" cy="4525963"/>
          </a:xfrm>
        </p:spPr>
        <p:txBody>
          <a:bodyPr anchor="t"/>
          <a:lstStyle/>
          <a:p>
            <a:r>
              <a:rPr lang="en-US" dirty="0"/>
              <a:t>Are the avoided </a:t>
            </a:r>
            <a:r>
              <a:rPr lang="en-US" dirty="0" smtClean="0"/>
              <a:t>cost methodologies </a:t>
            </a:r>
            <a:r>
              <a:rPr lang="en-US" dirty="0"/>
              <a:t>included in the proposal to calculate the direct energy benefits suitable for the initial test?</a:t>
            </a:r>
          </a:p>
          <a:p>
            <a:endParaRPr lang="en-US" sz="2000" dirty="0"/>
          </a:p>
          <a:p>
            <a:r>
              <a:rPr lang="en-US" dirty="0"/>
              <a:t>Are there additional </a:t>
            </a:r>
            <a:r>
              <a:rPr lang="en-US" dirty="0" smtClean="0"/>
              <a:t>direct </a:t>
            </a:r>
            <a:r>
              <a:rPr lang="en-US" dirty="0"/>
              <a:t>energy benefits that should be considered?</a:t>
            </a:r>
          </a:p>
          <a:p>
            <a:endParaRPr lang="en-US" dirty="0"/>
          </a:p>
          <a:p>
            <a:r>
              <a:rPr lang="en-US" dirty="0" smtClean="0"/>
              <a:t>Other</a:t>
            </a:r>
            <a:r>
              <a:rPr lang="en-US" dirty="0" smtClean="0"/>
              <a:t> comments on direc</a:t>
            </a:r>
            <a:r>
              <a:rPr lang="en-US" dirty="0" smtClean="0"/>
              <a:t>t benefits</a:t>
            </a:r>
            <a:endParaRPr lang="en-US" dirty="0"/>
          </a:p>
        </p:txBody>
      </p:sp>
    </p:spTree>
    <p:extLst>
      <p:ext uri="{BB962C8B-B14F-4D97-AF65-F5344CB8AC3E}">
        <p14:creationId xmlns:p14="http://schemas.microsoft.com/office/powerpoint/2010/main" val="572769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762000"/>
            <a:ext cx="8281607" cy="1143000"/>
          </a:xfrm>
        </p:spPr>
        <p:txBody>
          <a:bodyPr anchor="t"/>
          <a:lstStyle/>
          <a:p>
            <a:r>
              <a:rPr lang="en-US" sz="2800" dirty="0">
                <a:solidFill>
                  <a:srgbClr val="FFFF00"/>
                </a:solidFill>
              </a:rPr>
              <a:t>Questions: Non-energy Impacts</a:t>
            </a:r>
          </a:p>
        </p:txBody>
      </p:sp>
      <p:sp>
        <p:nvSpPr>
          <p:cNvPr id="3" name="Content Placeholder 2"/>
          <p:cNvSpPr>
            <a:spLocks noGrp="1"/>
          </p:cNvSpPr>
          <p:nvPr>
            <p:ph idx="1"/>
          </p:nvPr>
        </p:nvSpPr>
        <p:spPr>
          <a:xfrm>
            <a:off x="457200" y="1752600"/>
            <a:ext cx="8229600" cy="4525963"/>
          </a:xfrm>
        </p:spPr>
        <p:txBody>
          <a:bodyPr anchor="t"/>
          <a:lstStyle/>
          <a:p>
            <a:r>
              <a:rPr lang="en-US" dirty="0"/>
              <a:t>How should </a:t>
            </a:r>
            <a:r>
              <a:rPr lang="en-US" dirty="0" smtClean="0"/>
              <a:t>benefits to low- and moderate-income customers and communities </a:t>
            </a:r>
            <a:r>
              <a:rPr lang="en-US" dirty="0"/>
              <a:t>be accounted for in the NJCT? </a:t>
            </a:r>
          </a:p>
          <a:p>
            <a:endParaRPr lang="en-US" dirty="0"/>
          </a:p>
          <a:p>
            <a:r>
              <a:rPr lang="en-US" dirty="0"/>
              <a:t>Are there additional non-energy impacts that should be considered at this time</a:t>
            </a:r>
            <a:r>
              <a:rPr lang="en-US" dirty="0" smtClean="0"/>
              <a:t>?</a:t>
            </a:r>
          </a:p>
          <a:p>
            <a:pPr marL="0" indent="0">
              <a:buNone/>
            </a:pPr>
            <a:endParaRPr lang="en-US" dirty="0" smtClean="0"/>
          </a:p>
          <a:p>
            <a:r>
              <a:rPr lang="en-US" dirty="0" smtClean="0"/>
              <a:t>Other comments on non-energy impacts</a:t>
            </a:r>
            <a:endParaRPr lang="en-US" dirty="0"/>
          </a:p>
        </p:txBody>
      </p:sp>
    </p:spTree>
    <p:extLst>
      <p:ext uri="{BB962C8B-B14F-4D97-AF65-F5344CB8AC3E}">
        <p14:creationId xmlns:p14="http://schemas.microsoft.com/office/powerpoint/2010/main" val="2070883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835E4-DE8D-4E4A-9772-0A64E759F973}"/>
              </a:ext>
            </a:extLst>
          </p:cNvPr>
          <p:cNvSpPr>
            <a:spLocks noGrp="1"/>
          </p:cNvSpPr>
          <p:nvPr>
            <p:ph type="title"/>
          </p:nvPr>
        </p:nvSpPr>
        <p:spPr>
          <a:xfrm>
            <a:off x="1219200" y="152400"/>
            <a:ext cx="8281607" cy="1143000"/>
          </a:xfrm>
        </p:spPr>
        <p:txBody>
          <a:bodyPr anchor="t"/>
          <a:lstStyle/>
          <a:p>
            <a:r>
              <a:rPr lang="en-US" sz="1800" b="1" u="sng" dirty="0">
                <a:solidFill>
                  <a:srgbClr val="FFFF00"/>
                </a:solidFill>
              </a:rPr>
              <a:t/>
            </a:r>
            <a:br>
              <a:rPr lang="en-US" sz="1800" b="1" u="sng" dirty="0">
                <a:solidFill>
                  <a:srgbClr val="FFFF00"/>
                </a:solidFill>
              </a:rPr>
            </a:br>
            <a:r>
              <a:rPr lang="en-US" sz="2000" b="1" u="sng" dirty="0"/>
              <a:t/>
            </a:r>
            <a:br>
              <a:rPr lang="en-US" sz="2000" b="1" u="sng" dirty="0"/>
            </a:br>
            <a:r>
              <a:rPr lang="en-US" sz="2800" b="1" dirty="0" smtClean="0">
                <a:solidFill>
                  <a:srgbClr val="FFFF00"/>
                </a:solidFill>
              </a:rPr>
              <a:t>Public Comment</a:t>
            </a:r>
            <a:endParaRPr lang="en-US" sz="2800" b="1" dirty="0">
              <a:solidFill>
                <a:srgbClr val="FFFF00"/>
              </a:solidFill>
            </a:endParaRPr>
          </a:p>
        </p:txBody>
      </p:sp>
      <p:sp>
        <p:nvSpPr>
          <p:cNvPr id="3" name="Content Placeholder 2">
            <a:extLst>
              <a:ext uri="{FF2B5EF4-FFF2-40B4-BE49-F238E27FC236}">
                <a16:creationId xmlns:a16="http://schemas.microsoft.com/office/drawing/2014/main" id="{E4C40700-7D3F-4B46-93F3-A4458FDEF053}"/>
              </a:ext>
            </a:extLst>
          </p:cNvPr>
          <p:cNvSpPr>
            <a:spLocks noGrp="1"/>
          </p:cNvSpPr>
          <p:nvPr>
            <p:ph idx="1"/>
          </p:nvPr>
        </p:nvSpPr>
        <p:spPr>
          <a:xfrm>
            <a:off x="457200" y="1752600"/>
            <a:ext cx="7886700" cy="4424680"/>
          </a:xfrm>
        </p:spPr>
        <p:txBody>
          <a:bodyPr vert="horz" lIns="91440" tIns="45720" rIns="91440" bIns="45720" rtlCol="0" anchor="t">
            <a:normAutofit/>
          </a:bodyPr>
          <a:lstStyle/>
          <a:p>
            <a:pPr marL="0" indent="0">
              <a:buNone/>
            </a:pPr>
            <a:endParaRPr lang="en-US" dirty="0" smtClean="0"/>
          </a:p>
          <a:p>
            <a:pPr marL="0" indent="0">
              <a:buNone/>
            </a:pPr>
            <a:endParaRPr lang="en-US" dirty="0"/>
          </a:p>
          <a:p>
            <a:pPr marL="0" indent="0">
              <a:buNone/>
            </a:pPr>
            <a:endParaRPr lang="en-US" dirty="0">
              <a:latin typeface="Franklin Gothic Book" panose="020B0503020102020204" pitchFamily="34" charset="0"/>
            </a:endParaRPr>
          </a:p>
        </p:txBody>
      </p:sp>
    </p:spTree>
    <p:extLst>
      <p:ext uri="{BB962C8B-B14F-4D97-AF65-F5344CB8AC3E}">
        <p14:creationId xmlns:p14="http://schemas.microsoft.com/office/powerpoint/2010/main" val="1694080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9EEEA62-2C98-4B5F-936A-2A6594C0E9CA}"/>
              </a:ext>
            </a:extLst>
          </p:cNvPr>
          <p:cNvSpPr txBox="1">
            <a:spLocks/>
          </p:cNvSpPr>
          <p:nvPr/>
        </p:nvSpPr>
        <p:spPr bwMode="auto">
          <a:xfrm>
            <a:off x="496426" y="676134"/>
            <a:ext cx="8104909" cy="997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0" i="0" kern="1200">
                <a:solidFill>
                  <a:schemeClr val="tx1">
                    <a:lumMod val="65000"/>
                    <a:lumOff val="35000"/>
                  </a:schemeClr>
                </a:solidFill>
                <a:latin typeface="Avenir Roman"/>
                <a:ea typeface="ＭＳ Ｐゴシック" charset="0"/>
                <a:cs typeface="Avenir Roman"/>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ctr"/>
            <a:r>
              <a:rPr lang="en-US" dirty="0">
                <a:ea typeface="ＭＳ Ｐゴシック"/>
              </a:rPr>
              <a:t/>
            </a:r>
            <a:br>
              <a:rPr lang="en-US" dirty="0">
                <a:ea typeface="ＭＳ Ｐゴシック"/>
              </a:rPr>
            </a:br>
            <a:r>
              <a:rPr lang="en-US" dirty="0">
                <a:ea typeface="ＭＳ Ｐゴシック"/>
              </a:rPr>
              <a:t/>
            </a:r>
            <a:br>
              <a:rPr lang="en-US" dirty="0">
                <a:ea typeface="ＭＳ Ｐゴシック"/>
              </a:rPr>
            </a:br>
            <a:r>
              <a:rPr lang="en-US" dirty="0">
                <a:ea typeface="ＭＳ Ｐゴシック"/>
              </a:rPr>
              <a:t> </a:t>
            </a:r>
          </a:p>
        </p:txBody>
      </p:sp>
      <p:sp>
        <p:nvSpPr>
          <p:cNvPr id="2" name="Rectangle 1"/>
          <p:cNvSpPr/>
          <p:nvPr/>
        </p:nvSpPr>
        <p:spPr>
          <a:xfrm>
            <a:off x="496426" y="2438400"/>
            <a:ext cx="8203247" cy="2554545"/>
          </a:xfrm>
          <a:prstGeom prst="rect">
            <a:avLst/>
          </a:prstGeom>
        </p:spPr>
        <p:style>
          <a:lnRef idx="1">
            <a:schemeClr val="dk1"/>
          </a:lnRef>
          <a:fillRef idx="3">
            <a:schemeClr val="dk1"/>
          </a:fillRef>
          <a:effectRef idx="2">
            <a:schemeClr val="dk1"/>
          </a:effectRef>
          <a:fontRef idx="minor">
            <a:schemeClr val="lt1"/>
          </a:fontRef>
        </p:style>
        <p:txBody>
          <a:bodyPr wrap="square" anchor="t">
            <a:spAutoFit/>
          </a:bodyPr>
          <a:lstStyle/>
          <a:p>
            <a:pPr algn="ctr">
              <a:lnSpc>
                <a:spcPct val="200000"/>
              </a:lnSpc>
            </a:pPr>
            <a:r>
              <a:rPr lang="en-US" sz="2000" dirty="0"/>
              <a:t>Staff requests comments on the NJCT Proposal prior to presenting it to the Board for consideration. Comments should be submitted to </a:t>
            </a:r>
            <a:r>
              <a:rPr lang="en-US" sz="2000" u="sng" dirty="0"/>
              <a:t>EnergyEfficiency@bpu.nj.gov</a:t>
            </a:r>
            <a:r>
              <a:rPr lang="en-US" sz="2000" dirty="0"/>
              <a:t> by 5 p.m. on Wednesday, August 5, </a:t>
            </a:r>
            <a:r>
              <a:rPr lang="en-US" sz="2000" dirty="0" smtClean="0"/>
              <a:t>2020 with </a:t>
            </a:r>
            <a:r>
              <a:rPr lang="en-US" sz="2000" dirty="0"/>
              <a:t>the subject </a:t>
            </a:r>
            <a:r>
              <a:rPr lang="en-US" sz="2000" dirty="0" smtClean="0"/>
              <a:t>“NJ </a:t>
            </a:r>
            <a:r>
              <a:rPr lang="en-US" sz="2000" dirty="0"/>
              <a:t>Cost </a:t>
            </a:r>
            <a:r>
              <a:rPr lang="en-US" sz="2000" dirty="0" smtClean="0"/>
              <a:t>Test.”</a:t>
            </a:r>
            <a:endParaRPr lang="en-US" sz="2000" dirty="0"/>
          </a:p>
        </p:txBody>
      </p:sp>
      <p:sp>
        <p:nvSpPr>
          <p:cNvPr id="6" name="Title 1">
            <a:extLst>
              <a:ext uri="{FF2B5EF4-FFF2-40B4-BE49-F238E27FC236}">
                <a16:creationId xmlns:a16="http://schemas.microsoft.com/office/drawing/2014/main" id="{7BE835E4-DE8D-4E4A-9772-0A64E759F973}"/>
              </a:ext>
            </a:extLst>
          </p:cNvPr>
          <p:cNvSpPr txBox="1">
            <a:spLocks/>
          </p:cNvSpPr>
          <p:nvPr/>
        </p:nvSpPr>
        <p:spPr>
          <a:xfrm>
            <a:off x="990600" y="762000"/>
            <a:ext cx="8281607" cy="1143000"/>
          </a:xfrm>
          <a:prstGeom prst="rect">
            <a:avLst/>
          </a:prstGeom>
        </p:spPr>
        <p:txBody>
          <a:bodyPr/>
          <a:lstStyle>
            <a:lvl1pPr algn="ctr" rtl="0" eaLnBrk="1" fontAlgn="base" hangingPunct="1">
              <a:spcBef>
                <a:spcPct val="0"/>
              </a:spcBef>
              <a:spcAft>
                <a:spcPct val="0"/>
              </a:spcAft>
              <a:defRPr sz="3600" kern="1200">
                <a:solidFill>
                  <a:srgbClr val="001F5B"/>
                </a:solidFill>
                <a:latin typeface="+mj-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2400" dirty="0" smtClean="0">
                <a:solidFill>
                  <a:srgbClr val="FFFF00"/>
                </a:solidFill>
                <a:ea typeface="ＭＳ Ｐゴシック"/>
              </a:rPr>
              <a:t>Comment Submission</a:t>
            </a:r>
            <a:endParaRPr lang="en-US" sz="2400" dirty="0">
              <a:solidFill>
                <a:srgbClr val="FFFF00"/>
              </a:solidFill>
              <a:ea typeface="ＭＳ Ｐゴシック"/>
            </a:endParaRPr>
          </a:p>
        </p:txBody>
      </p:sp>
    </p:spTree>
    <p:extLst>
      <p:ext uri="{BB962C8B-B14F-4D97-AF65-F5344CB8AC3E}">
        <p14:creationId xmlns:p14="http://schemas.microsoft.com/office/powerpoint/2010/main" val="2629776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9EEEA62-2C98-4B5F-936A-2A6594C0E9CA}"/>
              </a:ext>
            </a:extLst>
          </p:cNvPr>
          <p:cNvSpPr txBox="1">
            <a:spLocks/>
          </p:cNvSpPr>
          <p:nvPr/>
        </p:nvSpPr>
        <p:spPr bwMode="auto">
          <a:xfrm>
            <a:off x="559775" y="679356"/>
            <a:ext cx="8104909" cy="213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0" i="0" kern="1200">
                <a:solidFill>
                  <a:schemeClr val="tx1">
                    <a:lumMod val="65000"/>
                    <a:lumOff val="35000"/>
                  </a:schemeClr>
                </a:solidFill>
                <a:latin typeface="Avenir Roman"/>
                <a:ea typeface="ＭＳ Ｐゴシック" charset="0"/>
                <a:cs typeface="Avenir Roman"/>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ctr"/>
            <a:r>
              <a:rPr lang="en-US" dirty="0">
                <a:ea typeface="ＭＳ Ｐゴシック"/>
              </a:rPr>
              <a:t/>
            </a:r>
            <a:br>
              <a:rPr lang="en-US" dirty="0">
                <a:ea typeface="ＭＳ Ｐゴシック"/>
              </a:rPr>
            </a:br>
            <a:r>
              <a:rPr lang="en-US" dirty="0">
                <a:ea typeface="ＭＳ Ｐゴシック"/>
              </a:rPr>
              <a:t/>
            </a:r>
            <a:br>
              <a:rPr lang="en-US" dirty="0">
                <a:ea typeface="ＭＳ Ｐゴシック"/>
              </a:rPr>
            </a:br>
            <a:endParaRPr lang="en-US" dirty="0">
              <a:ea typeface="ＭＳ Ｐゴシック"/>
            </a:endParaRPr>
          </a:p>
          <a:p>
            <a:pPr algn="ctr"/>
            <a:endParaRPr lang="en-US" sz="3600" dirty="0">
              <a:solidFill>
                <a:srgbClr val="001F5B"/>
              </a:solidFill>
              <a:latin typeface="+mj-lt"/>
              <a:ea typeface="ＭＳ Ｐゴシック"/>
              <a:cs typeface="+mj-cs"/>
            </a:endParaRPr>
          </a:p>
          <a:p>
            <a:pPr algn="ctr"/>
            <a:endParaRPr lang="en-US" sz="3600" dirty="0">
              <a:solidFill>
                <a:srgbClr val="001F5B"/>
              </a:solidFill>
              <a:latin typeface="+mj-lt"/>
              <a:ea typeface="ＭＳ Ｐゴシック"/>
              <a:cs typeface="+mj-cs"/>
            </a:endParaRPr>
          </a:p>
          <a:p>
            <a:pPr algn="ctr"/>
            <a:endParaRPr lang="en-US" sz="3600" dirty="0">
              <a:solidFill>
                <a:srgbClr val="001F5B"/>
              </a:solidFill>
              <a:latin typeface="+mj-lt"/>
              <a:ea typeface="ＭＳ Ｐゴシック"/>
              <a:cs typeface="+mj-cs"/>
            </a:endParaRPr>
          </a:p>
          <a:p>
            <a:pPr algn="ctr"/>
            <a:r>
              <a:rPr lang="en-US" sz="3600" dirty="0">
                <a:solidFill>
                  <a:srgbClr val="001F5B"/>
                </a:solidFill>
                <a:latin typeface="+mj-lt"/>
                <a:ea typeface="ＭＳ Ｐゴシック"/>
                <a:cs typeface="+mj-cs"/>
              </a:rPr>
              <a:t>THANK YOU</a:t>
            </a:r>
            <a:r>
              <a:rPr lang="en-US" dirty="0">
                <a:ea typeface="ＭＳ Ｐゴシック"/>
              </a:rPr>
              <a:t> </a:t>
            </a:r>
          </a:p>
        </p:txBody>
      </p:sp>
    </p:spTree>
    <p:extLst>
      <p:ext uri="{BB962C8B-B14F-4D97-AF65-F5344CB8AC3E}">
        <p14:creationId xmlns:p14="http://schemas.microsoft.com/office/powerpoint/2010/main" val="2258088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25963"/>
          </a:xfrm>
        </p:spPr>
        <p:txBody>
          <a:bodyPr anchor="t"/>
          <a:lstStyle/>
          <a:p>
            <a:r>
              <a:rPr lang="en-US" dirty="0"/>
              <a:t>Welcome and Introduction</a:t>
            </a:r>
          </a:p>
          <a:p>
            <a:r>
              <a:rPr lang="en-US" dirty="0"/>
              <a:t>Meeting Logistics</a:t>
            </a:r>
          </a:p>
          <a:p>
            <a:r>
              <a:rPr lang="en-US" dirty="0"/>
              <a:t>Background and Procedural History</a:t>
            </a:r>
          </a:p>
          <a:p>
            <a:r>
              <a:rPr lang="en-US" dirty="0"/>
              <a:t>Overview of Proposal</a:t>
            </a:r>
          </a:p>
          <a:p>
            <a:r>
              <a:rPr lang="en-US" dirty="0"/>
              <a:t>Public Comment</a:t>
            </a:r>
          </a:p>
        </p:txBody>
      </p:sp>
    </p:spTree>
    <p:extLst>
      <p:ext uri="{BB962C8B-B14F-4D97-AF65-F5344CB8AC3E}">
        <p14:creationId xmlns:p14="http://schemas.microsoft.com/office/powerpoint/2010/main" val="1963090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0"/>
            <a:ext cx="8281607" cy="1143000"/>
          </a:xfrm>
        </p:spPr>
        <p:txBody>
          <a:bodyPr/>
          <a:lstStyle/>
          <a:p>
            <a:r>
              <a:rPr lang="en-US" sz="2800" dirty="0">
                <a:solidFill>
                  <a:srgbClr val="FFFF00"/>
                </a:solidFill>
              </a:rPr>
              <a:t>Meeting Logistics</a:t>
            </a:r>
          </a:p>
        </p:txBody>
      </p:sp>
      <p:sp>
        <p:nvSpPr>
          <p:cNvPr id="3" name="Content Placeholder 2"/>
          <p:cNvSpPr>
            <a:spLocks noGrp="1"/>
          </p:cNvSpPr>
          <p:nvPr>
            <p:ph idx="1"/>
          </p:nvPr>
        </p:nvSpPr>
        <p:spPr>
          <a:xfrm>
            <a:off x="457200" y="1752600"/>
            <a:ext cx="8229600" cy="4525963"/>
          </a:xfrm>
        </p:spPr>
        <p:txBody>
          <a:bodyPr anchor="t"/>
          <a:lstStyle/>
          <a:p>
            <a:r>
              <a:rPr lang="en-US" dirty="0"/>
              <a:t>Meeting will be </a:t>
            </a:r>
            <a:r>
              <a:rPr lang="en-US" dirty="0" smtClean="0"/>
              <a:t>recorded.</a:t>
            </a:r>
            <a:endParaRPr lang="en-US" dirty="0"/>
          </a:p>
          <a:p>
            <a:r>
              <a:rPr lang="en-US" dirty="0"/>
              <a:t>All comments are </a:t>
            </a:r>
            <a:r>
              <a:rPr lang="en-US" dirty="0" smtClean="0"/>
              <a:t>public.</a:t>
            </a:r>
            <a:endParaRPr lang="en-US" dirty="0"/>
          </a:p>
          <a:p>
            <a:r>
              <a:rPr lang="en-US" dirty="0"/>
              <a:t>Use “raise hand” function to note a desire to </a:t>
            </a:r>
            <a:r>
              <a:rPr lang="en-US" dirty="0" smtClean="0"/>
              <a:t>speak. </a:t>
            </a:r>
            <a:endParaRPr lang="en-US" dirty="0"/>
          </a:p>
          <a:p>
            <a:r>
              <a:rPr lang="en-US" dirty="0"/>
              <a:t>Speakers will be unmuted to provide comment; </a:t>
            </a:r>
            <a:r>
              <a:rPr lang="en-US" dirty="0" smtClean="0"/>
              <a:t>please</a:t>
            </a:r>
            <a:r>
              <a:rPr lang="en-US" dirty="0" smtClean="0"/>
              <a:t> </a:t>
            </a:r>
            <a:r>
              <a:rPr lang="en-US" dirty="0"/>
              <a:t>state name and organization and keep comments to roughly three minutes. </a:t>
            </a:r>
          </a:p>
          <a:p>
            <a:r>
              <a:rPr lang="en-US" dirty="0"/>
              <a:t>Meeting recording, </a:t>
            </a:r>
            <a:r>
              <a:rPr lang="en-US" dirty="0" smtClean="0"/>
              <a:t>PowerPoint, </a:t>
            </a:r>
            <a:r>
              <a:rPr lang="en-US" dirty="0"/>
              <a:t>and comments will be available on the website. </a:t>
            </a:r>
          </a:p>
        </p:txBody>
      </p:sp>
    </p:spTree>
    <p:extLst>
      <p:ext uri="{BB962C8B-B14F-4D97-AF65-F5344CB8AC3E}">
        <p14:creationId xmlns:p14="http://schemas.microsoft.com/office/powerpoint/2010/main" val="3510774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81607" cy="1447800"/>
          </a:xfrm>
        </p:spPr>
        <p:txBody>
          <a:bodyPr/>
          <a:lstStyle/>
          <a:p>
            <a:r>
              <a:rPr lang="en-US" sz="2800" dirty="0">
                <a:solidFill>
                  <a:srgbClr val="FFFF00"/>
                </a:solidFill>
              </a:rPr>
              <a:t>Background</a:t>
            </a:r>
            <a:endParaRPr lang="en-US" sz="2800" dirty="0"/>
          </a:p>
        </p:txBody>
      </p:sp>
      <p:sp>
        <p:nvSpPr>
          <p:cNvPr id="3" name="Content Placeholder 2"/>
          <p:cNvSpPr>
            <a:spLocks noGrp="1"/>
          </p:cNvSpPr>
          <p:nvPr>
            <p:ph idx="1"/>
          </p:nvPr>
        </p:nvSpPr>
        <p:spPr>
          <a:xfrm>
            <a:off x="199185" y="1752600"/>
            <a:ext cx="8797636" cy="4732433"/>
          </a:xfrm>
        </p:spPr>
        <p:txBody>
          <a:bodyPr anchor="t"/>
          <a:lstStyle/>
          <a:p>
            <a:r>
              <a:rPr lang="en-US" sz="2200" dirty="0"/>
              <a:t>The Clean Energy Act of 2018 includes specific requirements for the benefit-cost </a:t>
            </a:r>
            <a:r>
              <a:rPr lang="en-US" sz="2200" dirty="0" smtClean="0"/>
              <a:t>analyses of efficiency programs:</a:t>
            </a:r>
            <a:endParaRPr lang="en-US" sz="2200" dirty="0"/>
          </a:p>
          <a:p>
            <a:pPr lvl="1"/>
            <a:r>
              <a:rPr lang="en-US" sz="2000" dirty="0"/>
              <a:t>E</a:t>
            </a:r>
            <a:r>
              <a:rPr lang="en-US" sz="2000" dirty="0" smtClean="0"/>
              <a:t>nergy </a:t>
            </a:r>
            <a:r>
              <a:rPr lang="en-US" sz="2000" dirty="0"/>
              <a:t>efficiency </a:t>
            </a:r>
            <a:r>
              <a:rPr lang="en-US" sz="2000" dirty="0" smtClean="0"/>
              <a:t>(“EE”) and </a:t>
            </a:r>
            <a:r>
              <a:rPr lang="en-US" sz="2000" dirty="0"/>
              <a:t>peak demand </a:t>
            </a:r>
            <a:r>
              <a:rPr lang="en-US" sz="2000" dirty="0" smtClean="0"/>
              <a:t>reduction (“PDR”) </a:t>
            </a:r>
            <a:r>
              <a:rPr lang="en-US" sz="2000" dirty="0"/>
              <a:t>programs shall have a benefit-to-cost ratio greater than or equal to 1.0 at the portfolio </a:t>
            </a:r>
            <a:r>
              <a:rPr lang="en-US" sz="2000" dirty="0" smtClean="0"/>
              <a:t>level.</a:t>
            </a:r>
            <a:endParaRPr lang="en-US" sz="2000" dirty="0"/>
          </a:p>
          <a:p>
            <a:pPr lvl="1"/>
            <a:r>
              <a:rPr lang="en-US" sz="2000" dirty="0"/>
              <a:t>E</a:t>
            </a:r>
            <a:r>
              <a:rPr lang="en-US" sz="2000" dirty="0" smtClean="0"/>
              <a:t>valuation </a:t>
            </a:r>
            <a:r>
              <a:rPr lang="en-US" sz="2000" dirty="0"/>
              <a:t>must consider both economic and environmental </a:t>
            </a:r>
            <a:r>
              <a:rPr lang="en-US" sz="2000" dirty="0" smtClean="0"/>
              <a:t>factors.</a:t>
            </a:r>
            <a:endParaRPr lang="en-US" sz="2000" dirty="0"/>
          </a:p>
          <a:p>
            <a:pPr lvl="1"/>
            <a:r>
              <a:rPr lang="en-US" sz="2000" dirty="0" smtClean="0"/>
              <a:t>Me</a:t>
            </a:r>
            <a:r>
              <a:rPr lang="en-US" sz="2000" dirty="0" smtClean="0"/>
              <a:t>thodology</a:t>
            </a:r>
            <a:r>
              <a:rPr lang="en-US" sz="2000" dirty="0"/>
              <a:t>, </a:t>
            </a:r>
            <a:r>
              <a:rPr lang="en-US" sz="2000" dirty="0" smtClean="0"/>
              <a:t>assumptions, </a:t>
            </a:r>
            <a:r>
              <a:rPr lang="en-US" sz="2000" dirty="0"/>
              <a:t>and data used to perform the benefit-to-cost analysis shall be based upon publicly available sources and </a:t>
            </a:r>
            <a:r>
              <a:rPr lang="en-US" sz="2000" dirty="0" smtClean="0"/>
              <a:t>be </a:t>
            </a:r>
            <a:r>
              <a:rPr lang="en-US" sz="2000" dirty="0"/>
              <a:t>subject to stakeholder review and </a:t>
            </a:r>
            <a:r>
              <a:rPr lang="en-US" sz="2000" dirty="0" smtClean="0"/>
              <a:t>comment.</a:t>
            </a:r>
            <a:endParaRPr lang="en-US" sz="2000" dirty="0"/>
          </a:p>
          <a:p>
            <a:r>
              <a:rPr lang="en-US" sz="2200" dirty="0" smtClean="0"/>
              <a:t>BPU shall </a:t>
            </a:r>
            <a:r>
              <a:rPr lang="en-US" sz="2200" dirty="0"/>
              <a:t>“ensure investment in </a:t>
            </a:r>
            <a:r>
              <a:rPr lang="en-US" sz="2200" i="1" dirty="0"/>
              <a:t>cost-effective</a:t>
            </a:r>
            <a:r>
              <a:rPr lang="en-US" sz="2200" dirty="0"/>
              <a:t> energy efficiency measures,” while also ensuring “universal access to energy efficiency measures" and serving “the needs of low-income </a:t>
            </a:r>
            <a:r>
              <a:rPr lang="en-US" sz="2200" dirty="0" smtClean="0"/>
              <a:t>communities</a:t>
            </a:r>
            <a:r>
              <a:rPr lang="en-US" sz="2200" dirty="0"/>
              <a:t> </a:t>
            </a:r>
            <a:r>
              <a:rPr lang="en-US" sz="2200" dirty="0" smtClean="0"/>
              <a:t>….</a:t>
            </a:r>
            <a:r>
              <a:rPr lang="en-US" sz="2200" dirty="0" smtClean="0"/>
              <a:t>”</a:t>
            </a:r>
            <a:r>
              <a:rPr lang="en-US" sz="2200" dirty="0"/>
              <a:t> </a:t>
            </a:r>
            <a:r>
              <a:rPr lang="en-US" sz="2000" dirty="0" smtClean="0"/>
              <a:t>(</a:t>
            </a:r>
            <a:r>
              <a:rPr lang="en-US" sz="2000" dirty="0"/>
              <a:t>emphasis added)</a:t>
            </a:r>
          </a:p>
          <a:p>
            <a:pPr marL="400050" lvl="1" indent="0">
              <a:buNone/>
            </a:pPr>
            <a:endParaRPr lang="en-US" sz="1600" dirty="0"/>
          </a:p>
          <a:p>
            <a:pPr marL="0" indent="0">
              <a:buNone/>
            </a:pPr>
            <a:endParaRPr lang="en-US" sz="2400" dirty="0"/>
          </a:p>
          <a:p>
            <a:endParaRPr lang="en-US" sz="1700" dirty="0"/>
          </a:p>
        </p:txBody>
      </p:sp>
    </p:spTree>
    <p:extLst>
      <p:ext uri="{BB962C8B-B14F-4D97-AF65-F5344CB8AC3E}">
        <p14:creationId xmlns:p14="http://schemas.microsoft.com/office/powerpoint/2010/main" val="172748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293" y="304800"/>
            <a:ext cx="8281607" cy="1143000"/>
          </a:xfrm>
        </p:spPr>
        <p:txBody>
          <a:bodyPr/>
          <a:lstStyle/>
          <a:p>
            <a:r>
              <a:rPr lang="en-US" sz="2400" dirty="0">
                <a:solidFill>
                  <a:srgbClr val="92D050"/>
                </a:solidFill>
              </a:rPr>
              <a:t/>
            </a:r>
            <a:br>
              <a:rPr lang="en-US" sz="2400" dirty="0">
                <a:solidFill>
                  <a:srgbClr val="92D050"/>
                </a:solidFill>
              </a:rPr>
            </a:br>
            <a:r>
              <a:rPr lang="en-US" sz="2800" dirty="0">
                <a:solidFill>
                  <a:srgbClr val="FFFF00"/>
                </a:solidFill>
              </a:rPr>
              <a:t>Background</a:t>
            </a:r>
            <a:r>
              <a:rPr lang="en-US" dirty="0">
                <a:solidFill>
                  <a:srgbClr val="FFFF00"/>
                </a:solidFill>
              </a:rPr>
              <a:t> </a:t>
            </a:r>
          </a:p>
        </p:txBody>
      </p:sp>
      <p:sp>
        <p:nvSpPr>
          <p:cNvPr id="3" name="Content Placeholder 2"/>
          <p:cNvSpPr>
            <a:spLocks noGrp="1"/>
          </p:cNvSpPr>
          <p:nvPr>
            <p:ph idx="1"/>
          </p:nvPr>
        </p:nvSpPr>
        <p:spPr>
          <a:xfrm>
            <a:off x="469296" y="1752600"/>
            <a:ext cx="8229600" cy="4525963"/>
          </a:xfrm>
        </p:spPr>
        <p:txBody>
          <a:bodyPr anchor="t"/>
          <a:lstStyle/>
          <a:p>
            <a:r>
              <a:rPr lang="en-US" sz="2400" dirty="0"/>
              <a:t>New Jersey has historically used five standard cost-effectiveness tests, based on the California Standard Practice </a:t>
            </a:r>
            <a:r>
              <a:rPr lang="en-US" sz="2400" dirty="0" smtClean="0"/>
              <a:t>Manual (“CSPM”), </a:t>
            </a:r>
            <a:r>
              <a:rPr lang="en-US" sz="2400" dirty="0"/>
              <a:t>to evaluate the costs and benefits of EE programs.</a:t>
            </a:r>
          </a:p>
          <a:p>
            <a:pPr lvl="1"/>
            <a:r>
              <a:rPr lang="en-US" sz="2000" dirty="0"/>
              <a:t>Total Resource Cost Test</a:t>
            </a:r>
          </a:p>
          <a:p>
            <a:pPr lvl="1"/>
            <a:r>
              <a:rPr lang="en-US" sz="2000" dirty="0"/>
              <a:t>Societal Cost Test</a:t>
            </a:r>
          </a:p>
          <a:p>
            <a:pPr lvl="1"/>
            <a:r>
              <a:rPr lang="en-US" sz="2000" dirty="0"/>
              <a:t>Program Administrator Cost </a:t>
            </a:r>
            <a:r>
              <a:rPr lang="en-US" sz="2000" dirty="0" smtClean="0"/>
              <a:t>Test</a:t>
            </a:r>
            <a:endParaRPr lang="en-US" sz="2000" dirty="0"/>
          </a:p>
          <a:p>
            <a:pPr lvl="1"/>
            <a:r>
              <a:rPr lang="en-US" sz="2000" dirty="0"/>
              <a:t>Participant Cost Test </a:t>
            </a:r>
          </a:p>
          <a:p>
            <a:pPr lvl="1"/>
            <a:r>
              <a:rPr lang="en-US" sz="2000" dirty="0"/>
              <a:t>Ratepayer Impact Measure  </a:t>
            </a:r>
            <a:r>
              <a:rPr lang="en-US" sz="2000" dirty="0" smtClean="0"/>
              <a:t>Test</a:t>
            </a:r>
            <a:endParaRPr lang="en-US" sz="2000" dirty="0"/>
          </a:p>
          <a:p>
            <a:r>
              <a:rPr lang="en-US" sz="2400" dirty="0" smtClean="0"/>
              <a:t>To </a:t>
            </a:r>
            <a:r>
              <a:rPr lang="en-US" sz="2400" dirty="0"/>
              <a:t>implement the requirements of the CEA, Staff </a:t>
            </a:r>
            <a:r>
              <a:rPr lang="en-US" sz="2400" dirty="0" smtClean="0"/>
              <a:t> proposes </a:t>
            </a:r>
            <a:r>
              <a:rPr lang="en-US" sz="2400" dirty="0"/>
              <a:t>that all program administrators use a primary benefit-cost </a:t>
            </a:r>
            <a:r>
              <a:rPr lang="en-US" sz="2400" dirty="0" smtClean="0"/>
              <a:t>test called the NJ Cost Test (“NJCT”).</a:t>
            </a:r>
          </a:p>
          <a:p>
            <a:endParaRPr lang="en-US" sz="2400" dirty="0"/>
          </a:p>
          <a:p>
            <a:pPr marL="0" indent="0">
              <a:buNone/>
            </a:pPr>
            <a:endParaRPr lang="en-US" sz="2000" dirty="0">
              <a:ea typeface="ＭＳ Ｐゴシック"/>
            </a:endParaRPr>
          </a:p>
          <a:p>
            <a:pPr marL="0" indent="0">
              <a:buNone/>
            </a:pPr>
            <a:endParaRPr lang="en-US" sz="2000" dirty="0">
              <a:ea typeface="ＭＳ Ｐゴシック"/>
            </a:endParaRPr>
          </a:p>
          <a:p>
            <a:endParaRPr lang="en-US" dirty="0"/>
          </a:p>
        </p:txBody>
      </p:sp>
    </p:spTree>
    <p:extLst>
      <p:ext uri="{BB962C8B-B14F-4D97-AF65-F5344CB8AC3E}">
        <p14:creationId xmlns:p14="http://schemas.microsoft.com/office/powerpoint/2010/main" val="309126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C7A3B-F67F-48FA-9522-58AED0C83045}"/>
              </a:ext>
            </a:extLst>
          </p:cNvPr>
          <p:cNvSpPr>
            <a:spLocks noGrp="1"/>
          </p:cNvSpPr>
          <p:nvPr>
            <p:ph type="title"/>
          </p:nvPr>
        </p:nvSpPr>
        <p:spPr>
          <a:xfrm>
            <a:off x="914400" y="762000"/>
            <a:ext cx="8281607" cy="1143000"/>
          </a:xfrm>
        </p:spPr>
        <p:txBody>
          <a:bodyPr/>
          <a:lstStyle/>
          <a:p>
            <a:r>
              <a:rPr lang="en-US" sz="2800" dirty="0">
                <a:solidFill>
                  <a:srgbClr val="FFFF00"/>
                </a:solidFill>
              </a:rPr>
              <a:t>Procedural History </a:t>
            </a:r>
          </a:p>
        </p:txBody>
      </p:sp>
      <p:sp>
        <p:nvSpPr>
          <p:cNvPr id="3" name="Content Placeholder 2">
            <a:extLst>
              <a:ext uri="{FF2B5EF4-FFF2-40B4-BE49-F238E27FC236}">
                <a16:creationId xmlns:a16="http://schemas.microsoft.com/office/drawing/2014/main" id="{5CABC310-F0F0-4B3C-B74A-0671C2AC589E}"/>
              </a:ext>
            </a:extLst>
          </p:cNvPr>
          <p:cNvSpPr>
            <a:spLocks noGrp="1"/>
          </p:cNvSpPr>
          <p:nvPr>
            <p:ph idx="1"/>
          </p:nvPr>
        </p:nvSpPr>
        <p:spPr>
          <a:xfrm>
            <a:off x="330803" y="1752600"/>
            <a:ext cx="8482393" cy="4800594"/>
          </a:xfrm>
        </p:spPr>
        <p:txBody>
          <a:bodyPr/>
          <a:lstStyle/>
          <a:p>
            <a:pPr marL="400050"/>
            <a:r>
              <a:rPr lang="en-US" sz="2200" dirty="0"/>
              <a:t>Staff solicited input specifically related to the evaluation, measurement, and verification (“EM&amp;V”) of the programs and their associated energy savings through a public stakeholder meeting on December 18, 2019.</a:t>
            </a:r>
          </a:p>
          <a:p>
            <a:pPr marL="800100" lvl="1"/>
            <a:r>
              <a:rPr lang="en-US" sz="2000" dirty="0"/>
              <a:t>As a result of these recommendations, Staff proposed an EM&amp;V framework for New Jersey’s next generation of EE and PDR programs through a Full Straw Proposal, released on March 20, 2020, and accepted comments through April 10, 2020. </a:t>
            </a:r>
          </a:p>
          <a:p>
            <a:r>
              <a:rPr lang="en-US" sz="2200" dirty="0"/>
              <a:t>In the Full Straw Proposal, </a:t>
            </a:r>
            <a:r>
              <a:rPr lang="en-US" sz="2200" dirty="0" smtClean="0"/>
              <a:t>Staff </a:t>
            </a:r>
            <a:r>
              <a:rPr lang="en-US" sz="2200" dirty="0"/>
              <a:t>recommended developing a New Jersey-specific primary cost test following the Resource Value Framework or similar approach.</a:t>
            </a:r>
          </a:p>
          <a:p>
            <a:pPr lvl="1"/>
            <a:r>
              <a:rPr lang="en-US" sz="2000" dirty="0"/>
              <a:t>In comments, stakeholders raised concerns that to develop an RVT by the fall of 2020, in time for the first filing of the EE and PDR programs, would be complex, contentious, and unrealistic. </a:t>
            </a:r>
          </a:p>
          <a:p>
            <a:pPr lvl="1"/>
            <a:endParaRPr lang="en-US" sz="2000" dirty="0"/>
          </a:p>
          <a:p>
            <a:pPr lvl="1"/>
            <a:endParaRPr lang="en-US" sz="2000" dirty="0"/>
          </a:p>
        </p:txBody>
      </p:sp>
    </p:spTree>
    <p:extLst>
      <p:ext uri="{BB962C8B-B14F-4D97-AF65-F5344CB8AC3E}">
        <p14:creationId xmlns:p14="http://schemas.microsoft.com/office/powerpoint/2010/main" val="935875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762000"/>
            <a:ext cx="8281607" cy="1143000"/>
          </a:xfrm>
        </p:spPr>
        <p:txBody>
          <a:bodyPr/>
          <a:lstStyle/>
          <a:p>
            <a:r>
              <a:rPr lang="en-US" sz="2800" dirty="0">
                <a:solidFill>
                  <a:srgbClr val="FFFF00"/>
                </a:solidFill>
              </a:rPr>
              <a:t>Staff Recommendations</a:t>
            </a:r>
          </a:p>
        </p:txBody>
      </p:sp>
      <p:sp>
        <p:nvSpPr>
          <p:cNvPr id="3" name="Content Placeholder 2"/>
          <p:cNvSpPr>
            <a:spLocks noGrp="1"/>
          </p:cNvSpPr>
          <p:nvPr>
            <p:ph idx="1"/>
          </p:nvPr>
        </p:nvSpPr>
        <p:spPr>
          <a:xfrm>
            <a:off x="457200" y="1752600"/>
            <a:ext cx="8229600" cy="4525963"/>
          </a:xfrm>
        </p:spPr>
        <p:txBody>
          <a:bodyPr anchor="t"/>
          <a:lstStyle/>
          <a:p>
            <a:r>
              <a:rPr lang="en-US" sz="2400" dirty="0"/>
              <a:t>On June 10, 2020, the Board adopted Staff’s recommendations </a:t>
            </a:r>
            <a:r>
              <a:rPr lang="en-US" sz="2400" dirty="0" smtClean="0"/>
              <a:t>:</a:t>
            </a:r>
            <a:endParaRPr lang="en-US" sz="2400" dirty="0"/>
          </a:p>
          <a:p>
            <a:pPr lvl="1"/>
            <a:r>
              <a:rPr lang="en-US" sz="2000" dirty="0"/>
              <a:t>Work toward development of an NJCT that will be the primary cost-effectiveness test used to evaluate utility and State-led EE and PDR programs.</a:t>
            </a:r>
          </a:p>
          <a:p>
            <a:pPr lvl="1"/>
            <a:r>
              <a:rPr lang="en-US" sz="2000" dirty="0"/>
              <a:t>Propose a modified Total Resource Cost test (“TRC”) while continuing to use the CSPM tests for information purposes for the first three-year program cycle</a:t>
            </a:r>
            <a:r>
              <a:rPr lang="en-US" sz="2000" dirty="0" smtClean="0"/>
              <a:t>.</a:t>
            </a:r>
          </a:p>
          <a:p>
            <a:r>
              <a:rPr lang="en-US" sz="2400" dirty="0">
                <a:ea typeface="ＭＳ Ｐゴシック"/>
              </a:rPr>
              <a:t>Program administrators will continue to report the results of the other cost-effectiveness tests not covered by the NJCT.</a:t>
            </a:r>
            <a:endParaRPr lang="en-US" sz="2400" dirty="0"/>
          </a:p>
        </p:txBody>
      </p:sp>
    </p:spTree>
    <p:extLst>
      <p:ext uri="{BB962C8B-B14F-4D97-AF65-F5344CB8AC3E}">
        <p14:creationId xmlns:p14="http://schemas.microsoft.com/office/powerpoint/2010/main" val="595359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8281607" cy="1143000"/>
          </a:xfrm>
        </p:spPr>
        <p:txBody>
          <a:bodyPr anchor="t"/>
          <a:lstStyle/>
          <a:p>
            <a:r>
              <a:rPr lang="en-US" sz="2800" dirty="0">
                <a:solidFill>
                  <a:srgbClr val="FFFF00"/>
                </a:solidFill>
                <a:ea typeface="ＭＳ Ｐゴシック"/>
              </a:rPr>
              <a:t>NJCT Proposal</a:t>
            </a:r>
            <a:endParaRPr lang="en-US" sz="2800" dirty="0">
              <a:solidFill>
                <a:srgbClr val="FFFF00"/>
              </a:solidFill>
            </a:endParaRPr>
          </a:p>
        </p:txBody>
      </p:sp>
      <p:sp>
        <p:nvSpPr>
          <p:cNvPr id="3" name="Content Placeholder 2"/>
          <p:cNvSpPr>
            <a:spLocks noGrp="1"/>
          </p:cNvSpPr>
          <p:nvPr>
            <p:ph idx="1"/>
          </p:nvPr>
        </p:nvSpPr>
        <p:spPr>
          <a:xfrm>
            <a:off x="431196" y="1752600"/>
            <a:ext cx="8281607" cy="4648200"/>
          </a:xfrm>
        </p:spPr>
        <p:txBody>
          <a:bodyPr anchor="t"/>
          <a:lstStyle/>
          <a:p>
            <a:r>
              <a:rPr lang="en-US" sz="2400" dirty="0">
                <a:ea typeface="ＭＳ Ｐゴシック"/>
              </a:rPr>
              <a:t>The TRC was used as a foundation in designing the </a:t>
            </a:r>
            <a:r>
              <a:rPr lang="en-US" sz="2400" dirty="0" smtClean="0">
                <a:ea typeface="ＭＳ Ｐゴシック"/>
              </a:rPr>
              <a:t>NJCT.  Staff </a:t>
            </a:r>
            <a:r>
              <a:rPr lang="en-US" sz="2400" dirty="0">
                <a:ea typeface="ＭＳ Ｐゴシック"/>
              </a:rPr>
              <a:t>built off the TRC and included additional avoided energy benefits and non-energy impacts. </a:t>
            </a:r>
          </a:p>
          <a:p>
            <a:pPr lvl="1"/>
            <a:r>
              <a:rPr lang="en-US" sz="2000" dirty="0">
                <a:ea typeface="ＭＳ Ｐゴシック"/>
              </a:rPr>
              <a:t>In considering which additional impacts to include, Staff focused on inputs and non-energy impacts that are relevant to </a:t>
            </a:r>
            <a:r>
              <a:rPr lang="en-US" sz="2000" dirty="0"/>
              <a:t>New Jersey’s policy goals and can be applied based on readily available research and industry consensus</a:t>
            </a:r>
            <a:r>
              <a:rPr lang="en-US" dirty="0"/>
              <a:t>.</a:t>
            </a:r>
          </a:p>
          <a:p>
            <a:r>
              <a:rPr lang="en-US" sz="2400" dirty="0" smtClean="0">
                <a:ea typeface="ＭＳ Ｐゴシック"/>
              </a:rPr>
              <a:t>The </a:t>
            </a:r>
            <a:r>
              <a:rPr lang="en-US" sz="2400" dirty="0">
                <a:ea typeface="ＭＳ Ｐゴシック"/>
              </a:rPr>
              <a:t>NJCT will evolve over time through the work of the EM&amp;V Working Group</a:t>
            </a:r>
            <a:r>
              <a:rPr lang="en-US" sz="2400" dirty="0" smtClean="0">
                <a:ea typeface="ＭＳ Ｐゴシック"/>
              </a:rPr>
              <a:t>.</a:t>
            </a:r>
          </a:p>
          <a:p>
            <a:endParaRPr lang="en-US" sz="2400" dirty="0">
              <a:ea typeface="ＭＳ Ｐゴシック"/>
            </a:endParaRPr>
          </a:p>
        </p:txBody>
      </p:sp>
    </p:spTree>
    <p:extLst>
      <p:ext uri="{BB962C8B-B14F-4D97-AF65-F5344CB8AC3E}">
        <p14:creationId xmlns:p14="http://schemas.microsoft.com/office/powerpoint/2010/main" val="3964812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762000"/>
            <a:ext cx="8281607" cy="1143000"/>
          </a:xfrm>
        </p:spPr>
        <p:txBody>
          <a:bodyPr anchor="t"/>
          <a:lstStyle/>
          <a:p>
            <a:r>
              <a:rPr lang="en-US" sz="2800" dirty="0" smtClean="0">
                <a:solidFill>
                  <a:srgbClr val="FFFF00"/>
                </a:solidFill>
                <a:ea typeface="ＭＳ Ｐゴシック"/>
              </a:rPr>
              <a:t>	   NJCT Proposal Summary</a:t>
            </a:r>
            <a:endParaRPr lang="en-US" sz="2800" dirty="0">
              <a:solidFill>
                <a:srgbClr val="FFFF00"/>
              </a:solidFill>
            </a:endParaRPr>
          </a:p>
        </p:txBody>
      </p:sp>
      <p:cxnSp>
        <p:nvCxnSpPr>
          <p:cNvPr id="11" name="Straight Connector 10"/>
          <p:cNvCxnSpPr/>
          <p:nvPr/>
        </p:nvCxnSpPr>
        <p:spPr>
          <a:xfrm>
            <a:off x="2667000" y="320040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643809" y="4343400"/>
            <a:ext cx="0" cy="7620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4" name="Content Placeholder 3">
            <a:extLst>
              <a:ext uri="{FF2B5EF4-FFF2-40B4-BE49-F238E27FC236}">
                <a16:creationId xmlns:a16="http://schemas.microsoft.com/office/drawing/2014/main" id="{F57A43A7-9FBD-4284-95C0-3CE5264792F8}"/>
              </a:ext>
            </a:extLst>
          </p:cNvPr>
          <p:cNvGraphicFramePr>
            <a:graphicFrameLocks noGrp="1"/>
          </p:cNvGraphicFramePr>
          <p:nvPr>
            <p:ph idx="1"/>
            <p:extLst>
              <p:ext uri="{D42A27DB-BD31-4B8C-83A1-F6EECF244321}">
                <p14:modId xmlns:p14="http://schemas.microsoft.com/office/powerpoint/2010/main" val="1562697760"/>
              </p:ext>
            </p:extLst>
          </p:nvPr>
        </p:nvGraphicFramePr>
        <p:xfrm>
          <a:off x="469296" y="1752600"/>
          <a:ext cx="8205408" cy="4512213"/>
        </p:xfrm>
        <a:graphic>
          <a:graphicData uri="http://schemas.openxmlformats.org/drawingml/2006/table">
            <a:tbl>
              <a:tblPr firstRow="1" bandRow="1">
                <a:tableStyleId>{5C22544A-7EE6-4342-B048-85BDC9FD1C3A}</a:tableStyleId>
              </a:tblPr>
              <a:tblGrid>
                <a:gridCol w="4102704">
                  <a:extLst>
                    <a:ext uri="{9D8B030D-6E8A-4147-A177-3AD203B41FA5}">
                      <a16:colId xmlns:a16="http://schemas.microsoft.com/office/drawing/2014/main" val="1977538876"/>
                    </a:ext>
                  </a:extLst>
                </a:gridCol>
                <a:gridCol w="4102704">
                  <a:extLst>
                    <a:ext uri="{9D8B030D-6E8A-4147-A177-3AD203B41FA5}">
                      <a16:colId xmlns:a16="http://schemas.microsoft.com/office/drawing/2014/main" val="2581133809"/>
                    </a:ext>
                  </a:extLst>
                </a:gridCol>
              </a:tblGrid>
              <a:tr h="305973">
                <a:tc>
                  <a:txBody>
                    <a:bodyPr/>
                    <a:lstStyle/>
                    <a:p>
                      <a:pPr algn="l" rtl="0" fontAlgn="base"/>
                      <a:r>
                        <a:rPr lang="en-US" sz="1200" dirty="0">
                          <a:effectLst/>
                        </a:rPr>
                        <a:t>Benefits</a:t>
                      </a:r>
                      <a:r>
                        <a:rPr lang="en-US" sz="1100" dirty="0">
                          <a:effectLst/>
                        </a:rPr>
                        <a:t>  </a:t>
                      </a:r>
                      <a:endParaRPr lang="en-US" b="0" i="0" dirty="0">
                        <a:effectLst/>
                      </a:endParaRPr>
                    </a:p>
                  </a:txBody>
                  <a:tcPr/>
                </a:tc>
                <a:tc>
                  <a:txBody>
                    <a:bodyPr/>
                    <a:lstStyle/>
                    <a:p>
                      <a:pPr algn="l" rtl="0" fontAlgn="base"/>
                      <a:r>
                        <a:rPr lang="en-US" sz="1200" dirty="0">
                          <a:effectLst/>
                        </a:rPr>
                        <a:t>Costs </a:t>
                      </a:r>
                      <a:endParaRPr lang="en-US" sz="1200" b="0" i="0" dirty="0">
                        <a:effectLst/>
                      </a:endParaRPr>
                    </a:p>
                  </a:txBody>
                  <a:tcPr/>
                </a:tc>
                <a:extLst>
                  <a:ext uri="{0D108BD9-81ED-4DB2-BD59-A6C34878D82A}">
                    <a16:rowId xmlns:a16="http://schemas.microsoft.com/office/drawing/2014/main" val="585980642"/>
                  </a:ext>
                </a:extLst>
              </a:tr>
              <a:tr h="4189827">
                <a:tc>
                  <a:txBody>
                    <a:bodyPr/>
                    <a:lstStyle/>
                    <a:p>
                      <a:pPr algn="l" rtl="0" fontAlgn="base"/>
                      <a:r>
                        <a:rPr lang="en-US" sz="1200" dirty="0">
                          <a:effectLst/>
                        </a:rPr>
                        <a:t>Energy Savings </a:t>
                      </a:r>
                    </a:p>
                    <a:p>
                      <a:pPr marL="628650" lvl="1" indent="-171450" algn="l" rtl="0" fontAlgn="base">
                        <a:buFont typeface="Arial" panose="020B0604020202020204" pitchFamily="34" charset="0"/>
                        <a:buChar char="•"/>
                      </a:pPr>
                      <a:r>
                        <a:rPr lang="en-US" sz="1200" dirty="0">
                          <a:effectLst/>
                        </a:rPr>
                        <a:t>Direct Energy Benefits </a:t>
                      </a:r>
                    </a:p>
                    <a:p>
                      <a:pPr marL="1085850" lvl="2" indent="-171450" algn="l" rtl="0" fontAlgn="base">
                        <a:buFont typeface="Courier New" panose="02070309020205020404" pitchFamily="49" charset="0"/>
                        <a:buChar char="o"/>
                      </a:pPr>
                      <a:r>
                        <a:rPr lang="en-US" sz="1200" dirty="0">
                          <a:effectLst/>
                        </a:rPr>
                        <a:t>Avoided cost of energy using the PJM energy rate </a:t>
                      </a:r>
                    </a:p>
                    <a:p>
                      <a:pPr marL="1085850" lvl="2" indent="-171450" algn="l" rtl="0" fontAlgn="base">
                        <a:buFont typeface="Courier New" panose="02070309020205020404" pitchFamily="49" charset="0"/>
                        <a:buChar char="o"/>
                      </a:pPr>
                      <a:r>
                        <a:rPr lang="en-US" sz="1200" dirty="0">
                          <a:effectLst/>
                        </a:rPr>
                        <a:t>Avoided cost of capacity using the PJM capacity rate </a:t>
                      </a:r>
                    </a:p>
                    <a:p>
                      <a:pPr marL="1085850" lvl="2" indent="-171450" algn="l" rtl="0" fontAlgn="base">
                        <a:buFont typeface="Courier New" panose="02070309020205020404" pitchFamily="49" charset="0"/>
                        <a:buChar char="o"/>
                      </a:pPr>
                      <a:r>
                        <a:rPr lang="en-US" sz="1200" dirty="0">
                          <a:effectLst/>
                        </a:rPr>
                        <a:t>Avoided cost of transmission using the PJM transmission rate </a:t>
                      </a:r>
                    </a:p>
                    <a:p>
                      <a:pPr marL="1085850" lvl="2" indent="-171450" algn="l" rtl="0" fontAlgn="base">
                        <a:buFont typeface="Courier New" panose="02070309020205020404" pitchFamily="49" charset="0"/>
                        <a:buChar char="o"/>
                      </a:pPr>
                      <a:r>
                        <a:rPr lang="en-US" sz="1200" dirty="0">
                          <a:effectLst/>
                        </a:rPr>
                        <a:t>Avoided natural gas consumption </a:t>
                      </a:r>
                    </a:p>
                    <a:p>
                      <a:pPr marL="1085850" lvl="2" indent="-171450" algn="l" rtl="0" fontAlgn="base">
                        <a:buFont typeface="Courier New" panose="02070309020205020404" pitchFamily="49" charset="0"/>
                        <a:buChar char="o"/>
                      </a:pPr>
                      <a:r>
                        <a:rPr lang="en-US" sz="1200" dirty="0">
                          <a:effectLst/>
                        </a:rPr>
                        <a:t>Avoided delivered fuel costs </a:t>
                      </a:r>
                    </a:p>
                    <a:p>
                      <a:pPr marL="628650" lvl="1" indent="-171450" algn="l" rtl="0" fontAlgn="base">
                        <a:buFont typeface="Arial" panose="020B0604020202020204" pitchFamily="34" charset="0"/>
                        <a:buChar char="•"/>
                      </a:pPr>
                      <a:r>
                        <a:rPr lang="en-US" sz="1200" dirty="0">
                          <a:effectLst/>
                        </a:rPr>
                        <a:t>Indirect Energy Benefits </a:t>
                      </a:r>
                    </a:p>
                    <a:p>
                      <a:pPr marL="1085850" lvl="2" indent="-171450" algn="l" rtl="0" fontAlgn="base">
                        <a:buFont typeface="Courier New" panose="02070309020205020404" pitchFamily="49" charset="0"/>
                        <a:buChar char="o"/>
                      </a:pPr>
                      <a:r>
                        <a:rPr lang="en-US" sz="1200" dirty="0">
                          <a:effectLst/>
                        </a:rPr>
                        <a:t>Demand-Reduction-Induced Price Effects (“DRIPE”) </a:t>
                      </a:r>
                    </a:p>
                    <a:p>
                      <a:pPr algn="l" rtl="0" fontAlgn="base"/>
                      <a:r>
                        <a:rPr lang="en-US" sz="1200" dirty="0">
                          <a:effectLst/>
                        </a:rPr>
                        <a:t>Non-Energy Resource Savings </a:t>
                      </a:r>
                    </a:p>
                    <a:p>
                      <a:pPr marL="628650" lvl="1" indent="-171450" algn="l" rtl="0" fontAlgn="base">
                        <a:buFont typeface="Arial" panose="020B0604020202020204" pitchFamily="34" charset="0"/>
                        <a:buChar char="•"/>
                      </a:pPr>
                      <a:r>
                        <a:rPr lang="en-US" sz="1200" dirty="0">
                          <a:effectLst/>
                        </a:rPr>
                        <a:t>Public Health </a:t>
                      </a:r>
                    </a:p>
                    <a:p>
                      <a:pPr marL="628650" lvl="1" indent="-171450" algn="l" rtl="0" fontAlgn="base">
                        <a:buFont typeface="Arial" panose="020B0604020202020204" pitchFamily="34" charset="0"/>
                        <a:buChar char="•"/>
                      </a:pPr>
                      <a:r>
                        <a:rPr lang="en-US" sz="1200" dirty="0">
                          <a:effectLst/>
                        </a:rPr>
                        <a:t>Other Low-Income Household Health and Safety Impacts  </a:t>
                      </a:r>
                    </a:p>
                    <a:p>
                      <a:pPr marL="628650" lvl="1" indent="-171450" algn="l" rtl="0" fontAlgn="base">
                        <a:buFont typeface="Arial" panose="020B0604020202020204" pitchFamily="34" charset="0"/>
                        <a:buChar char="•"/>
                      </a:pPr>
                      <a:r>
                        <a:rPr lang="en-US" sz="1200" dirty="0">
                          <a:effectLst/>
                        </a:rPr>
                        <a:t>Water and Sewer Benefits </a:t>
                      </a:r>
                    </a:p>
                    <a:p>
                      <a:pPr algn="l" rtl="0" fontAlgn="base"/>
                      <a:endParaRPr lang="en-US" sz="1200" dirty="0" smtClean="0">
                        <a:effectLst/>
                      </a:endParaRPr>
                    </a:p>
                    <a:p>
                      <a:pPr algn="l" rtl="0" fontAlgn="base"/>
                      <a:r>
                        <a:rPr lang="en-US" sz="1200" dirty="0" smtClean="0">
                          <a:effectLst/>
                        </a:rPr>
                        <a:t>Other </a:t>
                      </a:r>
                      <a:r>
                        <a:rPr lang="en-US" sz="1200" dirty="0">
                          <a:effectLst/>
                        </a:rPr>
                        <a:t>Non-Energy Indirect Impacts </a:t>
                      </a:r>
                    </a:p>
                    <a:p>
                      <a:pPr marL="628650" lvl="1" indent="-171450" algn="l" rtl="0" fontAlgn="base">
                        <a:buFont typeface="Arial" panose="020B0604020202020204" pitchFamily="34" charset="0"/>
                        <a:buChar char="•"/>
                      </a:pPr>
                      <a:r>
                        <a:rPr lang="en-US" sz="1200" dirty="0">
                          <a:effectLst/>
                        </a:rPr>
                        <a:t>Economic Development  </a:t>
                      </a:r>
                    </a:p>
                    <a:p>
                      <a:pPr algn="l" rtl="0" fontAlgn="base"/>
                      <a:endParaRPr lang="en-US" b="0" i="0" dirty="0">
                        <a:effectLst/>
                      </a:endParaRPr>
                    </a:p>
                  </a:txBody>
                  <a:tcPr/>
                </a:tc>
                <a:tc>
                  <a:txBody>
                    <a:bodyPr/>
                    <a:lstStyle/>
                    <a:p>
                      <a:pPr algn="l" rtl="0" fontAlgn="base"/>
                      <a:r>
                        <a:rPr lang="en-US" sz="1200" dirty="0">
                          <a:effectLst/>
                        </a:rPr>
                        <a:t>Measure-Related Costs </a:t>
                      </a:r>
                    </a:p>
                    <a:p>
                      <a:pPr marL="628650" lvl="1" indent="-171450" algn="l" rtl="0" fontAlgn="base">
                        <a:buFont typeface="Arial" panose="020B0604020202020204" pitchFamily="34" charset="0"/>
                        <a:buChar char="•"/>
                      </a:pPr>
                      <a:r>
                        <a:rPr lang="en-US" sz="1200" dirty="0">
                          <a:effectLst/>
                        </a:rPr>
                        <a:t>Efficiency Measure Incremental Costs </a:t>
                      </a:r>
                    </a:p>
                    <a:p>
                      <a:pPr marL="628650" lvl="1" indent="-171450" algn="l" rtl="0" fontAlgn="base">
                        <a:buFont typeface="Arial" panose="020B0604020202020204" pitchFamily="34" charset="0"/>
                        <a:buChar char="•"/>
                      </a:pPr>
                      <a:r>
                        <a:rPr lang="en-US" sz="1200" dirty="0">
                          <a:effectLst/>
                        </a:rPr>
                        <a:t>Impacts on O&amp;M </a:t>
                      </a:r>
                    </a:p>
                    <a:p>
                      <a:pPr algn="l" rtl="0" fontAlgn="base"/>
                      <a:endParaRPr lang="en-US" sz="1200" dirty="0">
                        <a:effectLst/>
                      </a:endParaRPr>
                    </a:p>
                    <a:p>
                      <a:pPr algn="l" rtl="0" fontAlgn="base"/>
                      <a:r>
                        <a:rPr lang="en-US" sz="1200" dirty="0">
                          <a:effectLst/>
                        </a:rPr>
                        <a:t>Non-Measure Program Costs </a:t>
                      </a:r>
                    </a:p>
                    <a:p>
                      <a:pPr marL="628650" lvl="1" indent="-171450" algn="l" rtl="0" fontAlgn="base">
                        <a:buFont typeface="Arial" panose="020B0604020202020204" pitchFamily="34" charset="0"/>
                        <a:buChar char="•"/>
                      </a:pPr>
                      <a:r>
                        <a:rPr lang="en-US" sz="1200" dirty="0">
                          <a:effectLst/>
                        </a:rPr>
                        <a:t>Non-Measure, Specific Program Costs </a:t>
                      </a:r>
                    </a:p>
                    <a:p>
                      <a:pPr marL="1085850" lvl="2" indent="-171450" algn="l" rtl="0" fontAlgn="base">
                        <a:buFont typeface="Courier New" panose="02070309020205020404" pitchFamily="49" charset="0"/>
                        <a:buChar char="o"/>
                      </a:pPr>
                      <a:r>
                        <a:rPr lang="en-US" sz="1200" dirty="0">
                          <a:effectLst/>
                        </a:rPr>
                        <a:t>Overhead Costs </a:t>
                      </a:r>
                    </a:p>
                    <a:p>
                      <a:pPr marL="1085850" lvl="2" indent="-171450" algn="l" rtl="0" fontAlgn="base">
                        <a:buFont typeface="Courier New" panose="02070309020205020404" pitchFamily="49" charset="0"/>
                        <a:buChar char="o"/>
                      </a:pPr>
                      <a:r>
                        <a:rPr lang="en-US" sz="1200" dirty="0">
                          <a:effectLst/>
                        </a:rPr>
                        <a:t>Marketing Costs </a:t>
                      </a:r>
                    </a:p>
                    <a:p>
                      <a:pPr marL="1085850" lvl="2" indent="-171450" algn="l" rtl="0" fontAlgn="base">
                        <a:buFont typeface="Courier New" panose="02070309020205020404" pitchFamily="49" charset="0"/>
                        <a:buChar char="o"/>
                      </a:pPr>
                      <a:r>
                        <a:rPr lang="en-US" sz="1200" dirty="0">
                          <a:effectLst/>
                        </a:rPr>
                        <a:t>Data Tracking Costs </a:t>
                      </a:r>
                    </a:p>
                    <a:p>
                      <a:pPr marL="628650" lvl="1" indent="-171450" algn="l" rtl="0" fontAlgn="base">
                        <a:buFont typeface="Arial" panose="020B0604020202020204" pitchFamily="34" charset="0"/>
                        <a:buChar char="•"/>
                      </a:pPr>
                      <a:r>
                        <a:rPr lang="en-US" sz="1200" dirty="0">
                          <a:effectLst/>
                        </a:rPr>
                        <a:t>Non-Measure, Non-Program-Specific Costs </a:t>
                      </a:r>
                    </a:p>
                    <a:p>
                      <a:pPr marL="1085850" lvl="2" indent="-171450" algn="l" rtl="0" fontAlgn="base">
                        <a:buFont typeface="Courier New" panose="02070309020205020404" pitchFamily="49" charset="0"/>
                        <a:buChar char="o"/>
                      </a:pPr>
                      <a:r>
                        <a:rPr lang="en-US" sz="1200" dirty="0">
                          <a:effectLst/>
                        </a:rPr>
                        <a:t>Administrative and Planning Costs </a:t>
                      </a:r>
                    </a:p>
                    <a:p>
                      <a:pPr marL="1085850" lvl="2" indent="-171450" algn="l" rtl="0" fontAlgn="base">
                        <a:buFont typeface="Courier New" panose="02070309020205020404" pitchFamily="49" charset="0"/>
                        <a:buChar char="o"/>
                      </a:pPr>
                      <a:r>
                        <a:rPr lang="en-US" sz="1200" dirty="0">
                          <a:effectLst/>
                        </a:rPr>
                        <a:t>EM&amp;V Costs </a:t>
                      </a:r>
                      <a:endParaRPr lang="en-US" sz="1200" b="0" i="0" dirty="0">
                        <a:effectLst/>
                        <a:latin typeface="Calibri" panose="020F0502020204030204" pitchFamily="34" charset="0"/>
                      </a:endParaRPr>
                    </a:p>
                  </a:txBody>
                  <a:tcPr/>
                </a:tc>
                <a:extLst>
                  <a:ext uri="{0D108BD9-81ED-4DB2-BD59-A6C34878D82A}">
                    <a16:rowId xmlns:a16="http://schemas.microsoft.com/office/drawing/2014/main" val="1406408538"/>
                  </a:ext>
                </a:extLst>
              </a:tr>
            </a:tbl>
          </a:graphicData>
        </a:graphic>
      </p:graphicFrame>
    </p:spTree>
    <p:extLst>
      <p:ext uri="{BB962C8B-B14F-4D97-AF65-F5344CB8AC3E}">
        <p14:creationId xmlns:p14="http://schemas.microsoft.com/office/powerpoint/2010/main" val="976284215"/>
      </p:ext>
    </p:extLst>
  </p:cSld>
  <p:clrMapOvr>
    <a:masterClrMapping/>
  </p:clrMapOvr>
</p:sld>
</file>

<file path=ppt/theme/theme1.xml><?xml version="1.0" encoding="utf-8"?>
<a:theme xmlns:a="http://schemas.openxmlformats.org/drawingml/2006/main" name="BPU PPT_AJ 2">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A02DDE121F7C94CBF8318A4B9791F23" ma:contentTypeVersion="9" ma:contentTypeDescription="Create a new document." ma:contentTypeScope="" ma:versionID="9a977162fbf8f662c972401c4b3ac2aa">
  <xsd:schema xmlns:xsd="http://www.w3.org/2001/XMLSchema" xmlns:xs="http://www.w3.org/2001/XMLSchema" xmlns:p="http://schemas.microsoft.com/office/2006/metadata/properties" xmlns:ns3="c19b1ccc-60d0-472c-a687-9bde244b4ca5" xmlns:ns4="f1843542-4799-4a81-98af-6048dce6de5a" targetNamespace="http://schemas.microsoft.com/office/2006/metadata/properties" ma:root="true" ma:fieldsID="12fb9926bcde1d7f501704c2f188301a" ns3:_="" ns4:_="">
    <xsd:import namespace="c19b1ccc-60d0-472c-a687-9bde244b4ca5"/>
    <xsd:import namespace="f1843542-4799-4a81-98af-6048dce6de5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9b1ccc-60d0-472c-a687-9bde244b4c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1843542-4799-4a81-98af-6048dce6de5a"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9E51C2F-F70F-4910-96B7-51692279B069}">
  <ds:schemaRefs>
    <ds:schemaRef ds:uri="http://purl.org/dc/elements/1.1/"/>
    <ds:schemaRef ds:uri="f1843542-4799-4a81-98af-6048dce6de5a"/>
    <ds:schemaRef ds:uri="http://purl.org/dc/dcmitype/"/>
    <ds:schemaRef ds:uri="http://www.w3.org/XML/1998/namespace"/>
    <ds:schemaRef ds:uri="http://schemas.microsoft.com/office/2006/metadata/properties"/>
    <ds:schemaRef ds:uri="http://schemas.microsoft.com/office/infopath/2007/PartnerControls"/>
    <ds:schemaRef ds:uri="http://schemas.openxmlformats.org/package/2006/metadata/core-properties"/>
    <ds:schemaRef ds:uri="http://schemas.microsoft.com/office/2006/documentManagement/types"/>
    <ds:schemaRef ds:uri="http://purl.org/dc/terms/"/>
    <ds:schemaRef ds:uri="c19b1ccc-60d0-472c-a687-9bde244b4ca5"/>
  </ds:schemaRefs>
</ds:datastoreItem>
</file>

<file path=customXml/itemProps2.xml><?xml version="1.0" encoding="utf-8"?>
<ds:datastoreItem xmlns:ds="http://schemas.openxmlformats.org/officeDocument/2006/customXml" ds:itemID="{A6CA6E4D-6200-432C-BC88-0BC47C625D86}">
  <ds:schemaRefs>
    <ds:schemaRef ds:uri="http://schemas.microsoft.com/sharepoint/v3/contenttype/forms"/>
  </ds:schemaRefs>
</ds:datastoreItem>
</file>

<file path=customXml/itemProps3.xml><?xml version="1.0" encoding="utf-8"?>
<ds:datastoreItem xmlns:ds="http://schemas.openxmlformats.org/officeDocument/2006/customXml" ds:itemID="{36D034DF-EC0E-4452-BF1E-A3D8613DA7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9b1ccc-60d0-472c-a687-9bde244b4ca5"/>
    <ds:schemaRef ds:uri="f1843542-4799-4a81-98af-6048dce6de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EE Stakeholder Meeting - Program Admin 09 25 19 BPU Template.pptx</Template>
  <TotalTime>1520</TotalTime>
  <Words>971</Words>
  <Application>Microsoft Office PowerPoint</Application>
  <PresentationFormat>On-screen Show (4:3)</PresentationFormat>
  <Paragraphs>121</Paragraphs>
  <Slides>16</Slides>
  <Notes>9</Notes>
  <HiddenSlides>0</HiddenSlides>
  <MMClips>0</MMClips>
  <ScaleCrop>false</ScaleCrop>
  <HeadingPairs>
    <vt:vector size="8" baseType="variant">
      <vt:variant>
        <vt:lpstr>Fonts Used</vt:lpstr>
      </vt:variant>
      <vt:variant>
        <vt:i4>10</vt:i4>
      </vt:variant>
      <vt:variant>
        <vt:lpstr>Theme</vt:lpstr>
      </vt:variant>
      <vt:variant>
        <vt:i4>7</vt:i4>
      </vt:variant>
      <vt:variant>
        <vt:lpstr>Embedded OLE Servers</vt:lpstr>
      </vt:variant>
      <vt:variant>
        <vt:i4>1</vt:i4>
      </vt:variant>
      <vt:variant>
        <vt:lpstr>Slide Titles</vt:lpstr>
      </vt:variant>
      <vt:variant>
        <vt:i4>16</vt:i4>
      </vt:variant>
    </vt:vector>
  </HeadingPairs>
  <TitlesOfParts>
    <vt:vector size="34" baseType="lpstr">
      <vt:lpstr>ＭＳ Ｐゴシック</vt:lpstr>
      <vt:lpstr>Arial</vt:lpstr>
      <vt:lpstr>Arial (body)</vt:lpstr>
      <vt:lpstr>Arial Black</vt:lpstr>
      <vt:lpstr>Avenir Book</vt:lpstr>
      <vt:lpstr>Avenir Roman</vt:lpstr>
      <vt:lpstr>Calibri</vt:lpstr>
      <vt:lpstr>Courier New</vt:lpstr>
      <vt:lpstr>Franklin Gothic Book</vt:lpstr>
      <vt:lpstr>Wingdings</vt:lpstr>
      <vt:lpstr>BPU PPT_AJ 2</vt:lpstr>
      <vt:lpstr>1_Office Theme</vt:lpstr>
      <vt:lpstr>2_Office Theme</vt:lpstr>
      <vt:lpstr>Custom Design</vt:lpstr>
      <vt:lpstr>1_OEI PowerPoint Template</vt:lpstr>
      <vt:lpstr>2_OEI PowerPoint Template</vt:lpstr>
      <vt:lpstr>3_OEI PowerPoint Template</vt:lpstr>
      <vt:lpstr>Microsoft Excel Chart</vt:lpstr>
      <vt:lpstr>New Jersey Cost Test Proposal Public Stakeholder Meeting </vt:lpstr>
      <vt:lpstr>PowerPoint Presentation</vt:lpstr>
      <vt:lpstr>Meeting Logistics</vt:lpstr>
      <vt:lpstr>Background</vt:lpstr>
      <vt:lpstr> Background </vt:lpstr>
      <vt:lpstr>Procedural History </vt:lpstr>
      <vt:lpstr>Staff Recommendations</vt:lpstr>
      <vt:lpstr>NJCT Proposal</vt:lpstr>
      <vt:lpstr>    NJCT Proposal Summary</vt:lpstr>
      <vt:lpstr>  Questions: General</vt:lpstr>
      <vt:lpstr>  Questions: Global Inputs</vt:lpstr>
      <vt:lpstr>Questions: Direct Benefits</vt:lpstr>
      <vt:lpstr>Questions: Non-energy Impacts</vt:lpstr>
      <vt:lpstr>  Public Comment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Efficiency  Stakeholder Meeting Program Administration  Trenton War Memorial Delaware Room Trenton, NJ 08608</dc:title>
  <dc:creator>S J</dc:creator>
  <cp:lastModifiedBy>Richardson, Stacy</cp:lastModifiedBy>
  <cp:revision>236</cp:revision>
  <cp:lastPrinted>2019-09-24T21:49:48Z</cp:lastPrinted>
  <dcterms:created xsi:type="dcterms:W3CDTF">2019-09-24T23:30:03Z</dcterms:created>
  <dcterms:modified xsi:type="dcterms:W3CDTF">2020-07-29T01:46:24Z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0x0101005A02DDE121F7C94CBF8318A4B9791F23</vt:lpwstr>
  </property>
</Properties>
</file>